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handoutMasterIdLst>
    <p:handoutMasterId r:id="rId45"/>
  </p:handoutMasterIdLst>
  <p:sldIdLst>
    <p:sldId id="563" r:id="rId2"/>
    <p:sldId id="440" r:id="rId3"/>
    <p:sldId id="443" r:id="rId4"/>
    <p:sldId id="442" r:id="rId5"/>
    <p:sldId id="363" r:id="rId6"/>
    <p:sldId id="369" r:id="rId7"/>
    <p:sldId id="387" r:id="rId8"/>
    <p:sldId id="392" r:id="rId9"/>
    <p:sldId id="438" r:id="rId10"/>
    <p:sldId id="393" r:id="rId11"/>
    <p:sldId id="437" r:id="rId12"/>
    <p:sldId id="422" r:id="rId13"/>
    <p:sldId id="429" r:id="rId14"/>
    <p:sldId id="431" r:id="rId15"/>
    <p:sldId id="432" r:id="rId16"/>
    <p:sldId id="515" r:id="rId17"/>
    <p:sldId id="433" r:id="rId18"/>
    <p:sldId id="434" r:id="rId19"/>
    <p:sldId id="435" r:id="rId20"/>
    <p:sldId id="436" r:id="rId21"/>
    <p:sldId id="423" r:id="rId22"/>
    <p:sldId id="395" r:id="rId23"/>
    <p:sldId id="533" r:id="rId24"/>
    <p:sldId id="542" r:id="rId25"/>
    <p:sldId id="536" r:id="rId26"/>
    <p:sldId id="538" r:id="rId27"/>
    <p:sldId id="534" r:id="rId28"/>
    <p:sldId id="539" r:id="rId29"/>
    <p:sldId id="537" r:id="rId30"/>
    <p:sldId id="518" r:id="rId31"/>
    <p:sldId id="519" r:id="rId32"/>
    <p:sldId id="520" r:id="rId33"/>
    <p:sldId id="521" r:id="rId34"/>
    <p:sldId id="529" r:id="rId35"/>
    <p:sldId id="522" r:id="rId36"/>
    <p:sldId id="526" r:id="rId37"/>
    <p:sldId id="527" r:id="rId38"/>
    <p:sldId id="561" r:id="rId39"/>
    <p:sldId id="560" r:id="rId40"/>
    <p:sldId id="540" r:id="rId41"/>
    <p:sldId id="514" r:id="rId42"/>
    <p:sldId id="562" r:id="rId4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思源黑体 CN Regular" panose="020B0500000000000000"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思源黑体 CN Regular" panose="020B0500000000000000"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思源黑体 CN Regular" panose="020B0500000000000000"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思源黑体 CN Regular" panose="020B0500000000000000"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思源黑体 CN Regular" panose="020B0500000000000000"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思源黑体 CN Regular" panose="020B0500000000000000"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思源黑体 CN Regular" panose="020B0500000000000000"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思源黑体 CN Regular" panose="020B0500000000000000"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思源黑体 CN Regular" panose="020B0500000000000000" pitchFamily="34" charset="-122"/>
        <a:cs typeface="+mn-cs"/>
      </a:defRPr>
    </a:lvl9pPr>
  </p:defaultTextStyle>
  <p:extLst>
    <p:ext uri="{EFAFB233-063F-42B5-8137-9DF3F51BA10A}">
      <p15:sldGuideLst xmlns:p15="http://schemas.microsoft.com/office/powerpoint/2012/main">
        <p15:guide id="1" orient="horz" pos="2109">
          <p15:clr>
            <a:srgbClr val="A4A3A4"/>
          </p15:clr>
        </p15:guide>
        <p15:guide id="2" pos="287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宪平 孟" initials="" lastIdx="1" clrIdx="2"/>
  <p:cmAuthor id="1" name="Administrator" initials="" lastIdx="1" clrIdx="0"/>
  <p:cmAuthor id="8" name="李 晶" initials="" lastIdx="1" clrIdx="4"/>
  <p:cmAuthor id="2" name="Office" initials="" lastIdx="0" clrIdx="0"/>
  <p:cmAuthor id="9" name="俞寅达" initials="" lastIdx="10" clrIdx="0"/>
  <p:cmAuthor id="3" name="作者" initials="" lastIdx="0" clrIdx="1"/>
  <p:cmAuthor id="10" name="microsoft" initials="" lastIdx="0" clrIdx="0"/>
  <p:cmAuthor id="4" name="滕文" initials="" lastIdx="4" clrIdx="0"/>
  <p:cmAuthor id="11" name="Sheng, Stanley CN ." initials="" lastIdx="1" clrIdx="0"/>
  <p:cmAuthor id="5" name="User" initials="" lastIdx="1" clrIdx="0"/>
  <p:cmAuthor id="12" name="李欣" initials="" lastIdx="3" clrIdx="0"/>
  <p:cmAuthor id="6" name="邹庆"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643C"/>
    <a:srgbClr val="FFC000"/>
    <a:srgbClr val="F49E00"/>
    <a:srgbClr val="216F58"/>
    <a:srgbClr val="01527F"/>
    <a:srgbClr val="011C27"/>
    <a:srgbClr val="FCF7DA"/>
    <a:srgbClr val="DF2123"/>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91" autoAdjust="0"/>
    <p:restoredTop sz="96271" autoAdjust="0"/>
  </p:normalViewPr>
  <p:slideViewPr>
    <p:cSldViewPr snapToGrid="0" snapToObjects="1" showGuides="1">
      <p:cViewPr>
        <p:scale>
          <a:sx n="50" d="100"/>
          <a:sy n="50" d="100"/>
        </p:scale>
        <p:origin x="540" y="1476"/>
      </p:cViewPr>
      <p:guideLst>
        <p:guide orient="horz" pos="2109"/>
        <p:guide pos="2871"/>
      </p:guideLst>
    </p:cSldViewPr>
  </p:slideViewPr>
  <p:outlineViewPr>
    <p:cViewPr>
      <p:scale>
        <a:sx n="33" d="100"/>
        <a:sy n="33" d="100"/>
      </p:scale>
      <p:origin x="0" y="0"/>
    </p:cViewPr>
  </p:outlineViewPr>
  <p:notesTextViewPr>
    <p:cViewPr>
      <p:scale>
        <a:sx n="1" d="1"/>
        <a:sy n="1" d="1"/>
      </p:scale>
      <p:origin x="0" y="0"/>
    </p:cViewPr>
  </p:notesTextViewPr>
  <p:sorterViewPr showFormatting="0">
    <p:cViewPr>
      <p:scale>
        <a:sx n="131" d="100"/>
        <a:sy n="131" d="100"/>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kumimoji="1" sz="1200" noProof="1"/>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kumimoji="1" sz="1200" noProof="1" smtClean="0">
                <a:latin typeface="+mn-lt"/>
                <a:ea typeface="+mn-ea"/>
              </a:defRPr>
            </a:lvl1pPr>
          </a:lstStyle>
          <a:p>
            <a:fld id="{A84B3C7D-7ED1-A34F-BCFC-1C01389AE58C}" type="datetimeFigureOut">
              <a:rPr lang="zh-CN" altLang="en-US"/>
              <a:t>2022/3/7</a:t>
            </a:fld>
            <a:endParaRPr lang="zh-CN" altLang="en-US">
              <a:latin typeface="Arial" panose="020B0604020202020204" pitchFamily="34" charset="0"/>
              <a:ea typeface="思源黑体 CN Regular" panose="020B05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defRPr kumimoji="1" sz="1200" noProof="1"/>
            </a:lvl1pPr>
          </a:lstStyle>
          <a:p>
            <a:endParaRPr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vl1pPr>
          </a:lstStyle>
          <a:p>
            <a:fld id="{5A79E3B3-DE18-49DE-9307-F20E7FF63C95}" type="slidenum">
              <a:rPr lang="zh-CN" altLang="en-US"/>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kumimoji="1"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lstStyle>
            <a:lvl1pPr algn="r">
              <a:defRPr sz="1200">
                <a:latin typeface="等线" panose="02010600030101010101" pitchFamily="2" charset="-122"/>
                <a:ea typeface="等线" panose="02010600030101010101" pitchFamily="2" charset="-122"/>
              </a:defRPr>
            </a:lvl1pPr>
          </a:lstStyle>
          <a:p>
            <a:fld id="{C669122E-D26A-4975-9443-0860D7220F13}" type="datetime1">
              <a:rPr lang="zh-CN" altLang="en-US"/>
              <a:t>2022/3/7</a:t>
            </a:fld>
            <a:endParaRPr lang="zh-CN" altLang="en-US">
              <a:latin typeface="Arial" panose="020B0604020202020204" pitchFamily="34" charset="0"/>
              <a:ea typeface="思源黑体 CN Regular" panose="020B0500000000000000" pitchFamily="34" charset="-122"/>
            </a:endParaRPr>
          </a:p>
        </p:txBody>
      </p:sp>
      <p:sp>
        <p:nvSpPr>
          <p:cNvPr id="5124"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5125"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kumimoji="1" sz="1200" noProof="1"/>
            </a:lvl1pPr>
          </a:lstStyle>
          <a:p>
            <a:endParaRPr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atin typeface="等线" panose="02010600030101010101" pitchFamily="2" charset="-122"/>
                <a:ea typeface="等线" panose="02010600030101010101" pitchFamily="2" charset="-122"/>
              </a:defRPr>
            </a:lvl1pPr>
          </a:lstStyle>
          <a:p>
            <a:fld id="{7DC9E46B-D03E-4538-A8F1-DC7D8817AB29}" type="slidenum">
              <a:rPr lang="zh-CN" altLang="en-US"/>
              <a:t>‹#›</a:t>
            </a:fld>
            <a:endParaRPr lang="zh-CN" altLang="en-US">
              <a:latin typeface="Arial" panose="020B0604020202020204" pitchFamily="34" charset="0"/>
              <a:ea typeface="思源黑体 CN Regular" panose="020B0500000000000000" pitchFamily="34" charset="-122"/>
            </a:endParaRPr>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等线" panose="02010600030101010101" pitchFamily="2" charset="-122"/>
        <a:ea typeface="等线" panose="02010600030101010101" pitchFamily="2" charset="-122"/>
        <a:cs typeface="+mn-cs"/>
      </a:defRPr>
    </a:lvl1pPr>
    <a:lvl2pPr marL="457200" algn="l" rtl="0" fontAlgn="base">
      <a:spcBef>
        <a:spcPct val="0"/>
      </a:spcBef>
      <a:spcAft>
        <a:spcPct val="0"/>
      </a:spcAft>
      <a:defRPr sz="1200" kern="1200">
        <a:solidFill>
          <a:schemeClr val="tx1"/>
        </a:solidFill>
        <a:latin typeface="等线" panose="02010600030101010101" pitchFamily="2" charset="-122"/>
        <a:ea typeface="等线" panose="02010600030101010101" pitchFamily="2" charset="-122"/>
        <a:cs typeface="+mn-cs"/>
      </a:defRPr>
    </a:lvl2pPr>
    <a:lvl3pPr marL="914400" algn="l" rtl="0" fontAlgn="base">
      <a:spcBef>
        <a:spcPct val="0"/>
      </a:spcBef>
      <a:spcAft>
        <a:spcPct val="0"/>
      </a:spcAft>
      <a:defRPr sz="1200" kern="1200">
        <a:solidFill>
          <a:schemeClr val="tx1"/>
        </a:solidFill>
        <a:latin typeface="等线" panose="02010600030101010101" pitchFamily="2" charset="-122"/>
        <a:ea typeface="等线" panose="02010600030101010101" pitchFamily="2" charset="-122"/>
        <a:cs typeface="+mn-cs"/>
      </a:defRPr>
    </a:lvl3pPr>
    <a:lvl4pPr marL="1371600" algn="l" rtl="0" fontAlgn="base">
      <a:spcBef>
        <a:spcPct val="0"/>
      </a:spcBef>
      <a:spcAft>
        <a:spcPct val="0"/>
      </a:spcAft>
      <a:defRPr sz="1200" kern="1200">
        <a:solidFill>
          <a:schemeClr val="tx1"/>
        </a:solidFill>
        <a:latin typeface="等线" panose="02010600030101010101" pitchFamily="2" charset="-122"/>
        <a:ea typeface="等线" panose="02010600030101010101" pitchFamily="2" charset="-122"/>
        <a:cs typeface="+mn-cs"/>
      </a:defRPr>
    </a:lvl4pPr>
    <a:lvl5pPr marL="1828800" algn="l" rtl="0" fontAlgn="base">
      <a:spcBef>
        <a:spcPct val="0"/>
      </a:spcBef>
      <a:spcAft>
        <a:spcPct val="0"/>
      </a:spcAft>
      <a:defRPr sz="1200"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39E68-48CC-45C1-A51A-2ED1BA43CFB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ChangeArrowheads="1"/>
          </p:cNvSpPr>
          <p:nvPr>
            <p:ph type="sldImg" idx="4294967295"/>
          </p:nvPr>
        </p:nvSpPr>
        <p:spPr>
          <a:ln>
            <a:miter lim="800000"/>
          </a:ln>
        </p:spPr>
      </p:sp>
      <p:sp>
        <p:nvSpPr>
          <p:cNvPr id="26626" name="备注占位符 2"/>
          <p:cNvSpPr>
            <a:spLocks noGrp="1" noChangeArrowheads="1"/>
          </p:cNvSpPr>
          <p:nvPr>
            <p:ph type="body" idx="4294967295"/>
          </p:nvPr>
        </p:nvSpPr>
        <p:spPr/>
        <p:txBody>
          <a:bodyPr/>
          <a:lstStyle/>
          <a:p>
            <a:endParaRPr lang="zh-CN" altLang="en-US"/>
          </a:p>
        </p:txBody>
      </p:sp>
      <p:sp>
        <p:nvSpPr>
          <p:cNvPr id="2662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D3A6588-260A-4935-9EDE-F9B28F2B2FA0}" type="slidenum">
              <a:rPr lang="zh-CN" altLang="en-US">
                <a:ea typeface="思源黑体 CN Regular" panose="020B0500000000000000" pitchFamily="34" charset="-122"/>
              </a:rPr>
              <a:t>10</a:t>
            </a:fld>
            <a:endParaRPr lang="zh-CN" altLang="en-US">
              <a:ea typeface="思源黑体 CN Regular" panose="020B0500000000000000"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ChangeArrowheads="1"/>
          </p:cNvSpPr>
          <p:nvPr>
            <p:ph type="sldImg" idx="4294967295"/>
          </p:nvPr>
        </p:nvSpPr>
        <p:spPr>
          <a:ln>
            <a:miter lim="800000"/>
          </a:ln>
        </p:spPr>
      </p:sp>
      <p:sp>
        <p:nvSpPr>
          <p:cNvPr id="28674" name="备注占位符 2"/>
          <p:cNvSpPr>
            <a:spLocks noGrp="1" noChangeArrowheads="1"/>
          </p:cNvSpPr>
          <p:nvPr>
            <p:ph type="body" idx="4294967295"/>
          </p:nvPr>
        </p:nvSpPr>
        <p:spPr/>
        <p:txBody>
          <a:bodyPr/>
          <a:lstStyle/>
          <a:p>
            <a:endParaRPr lang="zh-CN" altLang="en-US"/>
          </a:p>
        </p:txBody>
      </p:sp>
      <p:sp>
        <p:nvSpPr>
          <p:cNvPr id="2867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646495A-D73F-4F81-9748-8C4414FD0DD9}" type="slidenum">
              <a:rPr lang="zh-CN" altLang="en-US">
                <a:ea typeface="思源黑体 CN Regular" panose="020B0500000000000000" pitchFamily="34" charset="-122"/>
              </a:rPr>
              <a:t>11</a:t>
            </a:fld>
            <a:endParaRPr lang="zh-CN" altLang="en-US">
              <a:ea typeface="思源黑体 CN Regular" panose="020B0500000000000000"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p:cNvSpPr>
          <p:nvPr>
            <p:ph type="sldImg" idx="4294967295"/>
          </p:nvPr>
        </p:nvSpPr>
        <p:spPr>
          <a:ln>
            <a:miter lim="800000"/>
          </a:ln>
        </p:spPr>
      </p:sp>
      <p:sp>
        <p:nvSpPr>
          <p:cNvPr id="30722" name="备注占位符 2"/>
          <p:cNvSpPr>
            <a:spLocks noGrp="1" noChangeArrowheads="1"/>
          </p:cNvSpPr>
          <p:nvPr>
            <p:ph type="body" idx="4294967295"/>
          </p:nvPr>
        </p:nvSpPr>
        <p:spPr/>
        <p:txBody>
          <a:bodyPr/>
          <a:lstStyle/>
          <a:p>
            <a:endParaRPr lang="zh-CN" altLang="en-US"/>
          </a:p>
        </p:txBody>
      </p:sp>
      <p:sp>
        <p:nvSpPr>
          <p:cNvPr id="3072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81B9A37-8334-4CBB-A872-DFC5514EDEDF}" type="slidenum">
              <a:rPr lang="zh-CN" altLang="en-US">
                <a:latin typeface="Arial" panose="020B0604020202020204" pitchFamily="34" charset="0"/>
                <a:ea typeface="思源黑体 CN Regular" panose="020B0500000000000000" pitchFamily="34" charset="-122"/>
              </a:rPr>
              <a:t>12</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ChangeArrowheads="1"/>
          </p:cNvSpPr>
          <p:nvPr>
            <p:ph type="sldImg" idx="4294967295"/>
          </p:nvPr>
        </p:nvSpPr>
        <p:spPr>
          <a:ln>
            <a:miter lim="800000"/>
          </a:ln>
        </p:spPr>
      </p:sp>
      <p:sp>
        <p:nvSpPr>
          <p:cNvPr id="32770" name="备注占位符 2"/>
          <p:cNvSpPr>
            <a:spLocks noGrp="1" noChangeArrowheads="1"/>
          </p:cNvSpPr>
          <p:nvPr>
            <p:ph type="body" idx="4294967295"/>
          </p:nvPr>
        </p:nvSpPr>
        <p:spPr/>
        <p:txBody>
          <a:bodyPr/>
          <a:lstStyle/>
          <a:p>
            <a:endParaRPr lang="zh-CN" altLang="en-US"/>
          </a:p>
        </p:txBody>
      </p:sp>
      <p:sp>
        <p:nvSpPr>
          <p:cNvPr id="3277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DB6B565-FAEC-446D-A800-490ABE0D44F7}" type="slidenum">
              <a:rPr lang="zh-CN" altLang="en-US">
                <a:ea typeface="思源黑体 CN Regular" panose="020B0500000000000000" pitchFamily="34" charset="-122"/>
              </a:rPr>
              <a:t>13</a:t>
            </a:fld>
            <a:endParaRPr lang="zh-CN" altLang="en-US">
              <a:ea typeface="思源黑体 CN Regular" panose="020B0500000000000000"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ChangeArrowheads="1"/>
          </p:cNvSpPr>
          <p:nvPr>
            <p:ph type="sldImg" idx="4294967295"/>
          </p:nvPr>
        </p:nvSpPr>
        <p:spPr>
          <a:ln>
            <a:miter lim="800000"/>
          </a:ln>
        </p:spPr>
      </p:sp>
      <p:sp>
        <p:nvSpPr>
          <p:cNvPr id="34818" name="备注占位符 2"/>
          <p:cNvSpPr>
            <a:spLocks noGrp="1" noChangeArrowheads="1"/>
          </p:cNvSpPr>
          <p:nvPr>
            <p:ph type="body" idx="4294967295"/>
          </p:nvPr>
        </p:nvSpPr>
        <p:spPr/>
        <p:txBody>
          <a:bodyPr/>
          <a:lstStyle/>
          <a:p>
            <a:endParaRPr lang="zh-CN" altLang="en-US"/>
          </a:p>
        </p:txBody>
      </p:sp>
      <p:sp>
        <p:nvSpPr>
          <p:cNvPr id="348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A9D97-4A33-486A-9FFC-111A92E63522}" type="slidenum">
              <a:rPr lang="zh-CN" altLang="en-US">
                <a:ea typeface="思源黑体 CN Regular" panose="020B0500000000000000" pitchFamily="34" charset="-122"/>
              </a:rPr>
              <a:t>14</a:t>
            </a:fld>
            <a:endParaRPr lang="zh-CN" altLang="en-US">
              <a:ea typeface="思源黑体 CN Regular" panose="020B0500000000000000"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p:cNvSpPr>
          <p:nvPr>
            <p:ph type="sldImg" idx="4294967295"/>
          </p:nvPr>
        </p:nvSpPr>
        <p:spPr>
          <a:ln>
            <a:miter lim="800000"/>
          </a:ln>
        </p:spPr>
      </p:sp>
      <p:sp>
        <p:nvSpPr>
          <p:cNvPr id="36866" name="备注占位符 2"/>
          <p:cNvSpPr>
            <a:spLocks noGrp="1" noChangeArrowheads="1"/>
          </p:cNvSpPr>
          <p:nvPr>
            <p:ph type="body" idx="4294967295"/>
          </p:nvPr>
        </p:nvSpPr>
        <p:spPr/>
        <p:txBody>
          <a:bodyPr/>
          <a:lstStyle/>
          <a:p>
            <a:endParaRPr lang="zh-CN" altLang="en-US"/>
          </a:p>
        </p:txBody>
      </p:sp>
      <p:sp>
        <p:nvSpPr>
          <p:cNvPr id="368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35257F1-C42A-448A-B9AD-D7E7CE782124}" type="slidenum">
              <a:rPr lang="zh-CN" altLang="en-US">
                <a:ea typeface="思源黑体 CN Regular" panose="020B0500000000000000" pitchFamily="34" charset="-122"/>
              </a:rPr>
              <a:t>15</a:t>
            </a:fld>
            <a:endParaRPr lang="zh-CN" altLang="en-US">
              <a:ea typeface="思源黑体 CN Regular" panose="020B0500000000000000"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ChangeArrowheads="1"/>
          </p:cNvSpPr>
          <p:nvPr>
            <p:ph type="sldImg" idx="4294967295"/>
          </p:nvPr>
        </p:nvSpPr>
        <p:spPr>
          <a:ln>
            <a:miter lim="800000"/>
          </a:ln>
        </p:spPr>
      </p:sp>
      <p:sp>
        <p:nvSpPr>
          <p:cNvPr id="38914" name="备注占位符 2"/>
          <p:cNvSpPr>
            <a:spLocks noGrp="1" noChangeArrowheads="1"/>
          </p:cNvSpPr>
          <p:nvPr>
            <p:ph type="body" idx="4294967295"/>
          </p:nvPr>
        </p:nvSpPr>
        <p:spPr/>
        <p:txBody>
          <a:bodyPr/>
          <a:lstStyle/>
          <a:p>
            <a:endParaRPr lang="zh-CN" altLang="en-US"/>
          </a:p>
        </p:txBody>
      </p:sp>
      <p:sp>
        <p:nvSpPr>
          <p:cNvPr id="389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852210-1408-40E2-A8B5-F617D2EBD258}" type="slidenum">
              <a:rPr lang="zh-CN" altLang="en-US">
                <a:ea typeface="思源黑体 CN Regular" panose="020B0500000000000000" pitchFamily="34" charset="-122"/>
              </a:rPr>
              <a:t>16</a:t>
            </a:fld>
            <a:endParaRPr lang="zh-CN" altLang="en-US">
              <a:ea typeface="思源黑体 CN Regular" panose="020B0500000000000000"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ChangeArrowheads="1"/>
          </p:cNvSpPr>
          <p:nvPr>
            <p:ph type="sldImg" idx="4294967295"/>
          </p:nvPr>
        </p:nvSpPr>
        <p:spPr>
          <a:ln>
            <a:miter lim="800000"/>
          </a:ln>
        </p:spPr>
      </p:sp>
      <p:sp>
        <p:nvSpPr>
          <p:cNvPr id="40962" name="备注占位符 2"/>
          <p:cNvSpPr>
            <a:spLocks noGrp="1" noChangeArrowheads="1"/>
          </p:cNvSpPr>
          <p:nvPr>
            <p:ph type="body" idx="4294967295"/>
          </p:nvPr>
        </p:nvSpPr>
        <p:spPr/>
        <p:txBody>
          <a:bodyPr/>
          <a:lstStyle/>
          <a:p>
            <a:endParaRPr lang="zh-CN" altLang="en-US"/>
          </a:p>
        </p:txBody>
      </p:sp>
      <p:sp>
        <p:nvSpPr>
          <p:cNvPr id="409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6273F49-6A78-4EB2-A2ED-F3FE68967758}" type="slidenum">
              <a:rPr lang="zh-CN" altLang="en-US">
                <a:ea typeface="思源黑体 CN Regular" panose="020B0500000000000000" pitchFamily="34" charset="-122"/>
              </a:rPr>
              <a:t>17</a:t>
            </a:fld>
            <a:endParaRPr lang="zh-CN" altLang="en-US">
              <a:ea typeface="思源黑体 CN Regular" panose="020B0500000000000000"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ChangeArrowheads="1"/>
          </p:cNvSpPr>
          <p:nvPr>
            <p:ph type="sldImg" idx="4294967295"/>
          </p:nvPr>
        </p:nvSpPr>
        <p:spPr>
          <a:ln>
            <a:miter lim="800000"/>
          </a:ln>
        </p:spPr>
      </p:sp>
      <p:sp>
        <p:nvSpPr>
          <p:cNvPr id="43010" name="备注占位符 2"/>
          <p:cNvSpPr>
            <a:spLocks noGrp="1" noChangeArrowheads="1"/>
          </p:cNvSpPr>
          <p:nvPr>
            <p:ph type="body" idx="4294967295"/>
          </p:nvPr>
        </p:nvSpPr>
        <p:spPr/>
        <p:txBody>
          <a:bodyPr/>
          <a:lstStyle/>
          <a:p>
            <a:endParaRPr lang="zh-CN" altLang="en-US"/>
          </a:p>
        </p:txBody>
      </p:sp>
      <p:sp>
        <p:nvSpPr>
          <p:cNvPr id="430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DFA37AE-F248-480D-9DAB-1044B42E942D}" type="slidenum">
              <a:rPr lang="zh-CN" altLang="en-US">
                <a:ea typeface="思源黑体 CN Regular" panose="020B0500000000000000" pitchFamily="34" charset="-122"/>
              </a:rPr>
              <a:t>18</a:t>
            </a:fld>
            <a:endParaRPr lang="zh-CN" altLang="en-US">
              <a:ea typeface="思源黑体 CN Regular" panose="020B0500000000000000"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ChangeArrowheads="1"/>
          </p:cNvSpPr>
          <p:nvPr>
            <p:ph type="sldImg" idx="4294967295"/>
          </p:nvPr>
        </p:nvSpPr>
        <p:spPr>
          <a:ln>
            <a:miter lim="800000"/>
          </a:ln>
        </p:spPr>
      </p:sp>
      <p:sp>
        <p:nvSpPr>
          <p:cNvPr id="45058" name="备注占位符 2"/>
          <p:cNvSpPr>
            <a:spLocks noGrp="1" noChangeArrowheads="1"/>
          </p:cNvSpPr>
          <p:nvPr>
            <p:ph type="body" idx="4294967295"/>
          </p:nvPr>
        </p:nvSpPr>
        <p:spPr/>
        <p:txBody>
          <a:bodyPr/>
          <a:lstStyle/>
          <a:p>
            <a:endParaRPr lang="zh-CN" altLang="en-US"/>
          </a:p>
        </p:txBody>
      </p:sp>
      <p:sp>
        <p:nvSpPr>
          <p:cNvPr id="450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15ABE74-9B9A-443B-B25B-4D1C5FC59622}" type="slidenum">
              <a:rPr lang="zh-CN" altLang="en-US">
                <a:ea typeface="思源黑体 CN Regular" panose="020B0500000000000000" pitchFamily="34" charset="-122"/>
              </a:rPr>
              <a:t>19</a:t>
            </a:fld>
            <a:endParaRPr lang="zh-CN" altLang="en-US">
              <a:ea typeface="思源黑体 CN Regular" panose="020B05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noChangeArrowheads="1"/>
          </p:cNvSpPr>
          <p:nvPr>
            <p:ph type="sldImg" idx="4294967295"/>
          </p:nvPr>
        </p:nvSpPr>
        <p:spPr>
          <a:ln>
            <a:miter lim="800000"/>
          </a:ln>
        </p:spPr>
      </p:sp>
      <p:sp>
        <p:nvSpPr>
          <p:cNvPr id="10242" name="备注占位符 2"/>
          <p:cNvSpPr>
            <a:spLocks noGrp="1" noChangeArrowheads="1"/>
          </p:cNvSpPr>
          <p:nvPr>
            <p:ph type="body" idx="4294967295"/>
          </p:nvPr>
        </p:nvSpPr>
        <p:spPr/>
        <p:txBody>
          <a:bodyPr/>
          <a:lstStyle/>
          <a:p>
            <a:endParaRPr lang="zh-CN" altLang="en-US"/>
          </a:p>
        </p:txBody>
      </p:sp>
      <p:sp>
        <p:nvSpPr>
          <p:cNvPr id="1024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4F3554-5211-4369-8BF6-8DDD313020D5}" type="slidenum">
              <a:rPr lang="zh-CN" altLang="en-US">
                <a:latin typeface="Arial" panose="020B0604020202020204" pitchFamily="34" charset="0"/>
                <a:ea typeface="思源黑体 CN Regular" panose="020B0500000000000000" pitchFamily="34" charset="-122"/>
              </a:rPr>
              <a:t>2</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ChangeArrowheads="1"/>
          </p:cNvSpPr>
          <p:nvPr>
            <p:ph type="sldImg" idx="4294967295"/>
          </p:nvPr>
        </p:nvSpPr>
        <p:spPr>
          <a:ln>
            <a:miter lim="800000"/>
          </a:ln>
        </p:spPr>
      </p:sp>
      <p:sp>
        <p:nvSpPr>
          <p:cNvPr id="47106" name="备注占位符 2"/>
          <p:cNvSpPr>
            <a:spLocks noGrp="1" noChangeArrowheads="1"/>
          </p:cNvSpPr>
          <p:nvPr>
            <p:ph type="body" idx="4294967295"/>
          </p:nvPr>
        </p:nvSpPr>
        <p:spPr/>
        <p:txBody>
          <a:bodyPr/>
          <a:lstStyle/>
          <a:p>
            <a:endParaRPr lang="zh-CN" altLang="en-US"/>
          </a:p>
        </p:txBody>
      </p:sp>
      <p:sp>
        <p:nvSpPr>
          <p:cNvPr id="4710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AC52520-F79D-4056-87BC-D4AB41295166}" type="slidenum">
              <a:rPr lang="zh-CN" altLang="en-US">
                <a:ea typeface="思源黑体 CN Regular" panose="020B0500000000000000" pitchFamily="34" charset="-122"/>
              </a:rPr>
              <a:t>20</a:t>
            </a:fld>
            <a:endParaRPr lang="zh-CN" altLang="en-US">
              <a:ea typeface="思源黑体 CN Regular" panose="020B0500000000000000"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ChangeArrowheads="1"/>
          </p:cNvSpPr>
          <p:nvPr>
            <p:ph type="sldImg" idx="4294967295"/>
          </p:nvPr>
        </p:nvSpPr>
        <p:spPr>
          <a:ln>
            <a:miter lim="800000"/>
          </a:ln>
        </p:spPr>
      </p:sp>
      <p:sp>
        <p:nvSpPr>
          <p:cNvPr id="49154" name="备注占位符 2"/>
          <p:cNvSpPr>
            <a:spLocks noGrp="1" noChangeArrowheads="1"/>
          </p:cNvSpPr>
          <p:nvPr>
            <p:ph type="body" idx="4294967295"/>
          </p:nvPr>
        </p:nvSpPr>
        <p:spPr/>
        <p:txBody>
          <a:bodyPr/>
          <a:lstStyle/>
          <a:p>
            <a:endParaRPr lang="zh-CN" altLang="en-US"/>
          </a:p>
        </p:txBody>
      </p:sp>
      <p:sp>
        <p:nvSpPr>
          <p:cNvPr id="4915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E22DE76-0CFF-4EF0-B9E8-67E6DE331402}" type="slidenum">
              <a:rPr lang="zh-CN" altLang="en-US">
                <a:latin typeface="Arial" panose="020B0604020202020204" pitchFamily="34" charset="0"/>
                <a:ea typeface="思源黑体 CN Regular" panose="020B0500000000000000" pitchFamily="34" charset="-122"/>
              </a:rPr>
              <a:t>21</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ChangeArrowheads="1"/>
          </p:cNvSpPr>
          <p:nvPr>
            <p:ph type="sldImg" idx="4294967295"/>
          </p:nvPr>
        </p:nvSpPr>
        <p:spPr>
          <a:ln>
            <a:miter lim="800000"/>
          </a:ln>
        </p:spPr>
      </p:sp>
      <p:sp>
        <p:nvSpPr>
          <p:cNvPr id="51202" name="备注占位符 2"/>
          <p:cNvSpPr>
            <a:spLocks noGrp="1" noChangeArrowheads="1"/>
          </p:cNvSpPr>
          <p:nvPr>
            <p:ph type="body" idx="4294967295"/>
          </p:nvPr>
        </p:nvSpPr>
        <p:spPr/>
        <p:txBody>
          <a:bodyPr/>
          <a:lstStyle/>
          <a:p>
            <a:endParaRPr lang="zh-CN" altLang="en-US"/>
          </a:p>
        </p:txBody>
      </p:sp>
      <p:sp>
        <p:nvSpPr>
          <p:cNvPr id="5120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95E7EE-8967-401B-A907-D90B4353E428}" type="slidenum">
              <a:rPr lang="zh-CN" altLang="en-US">
                <a:ea typeface="思源黑体 CN Regular" panose="020B0500000000000000" pitchFamily="34" charset="-122"/>
              </a:rPr>
              <a:t>22</a:t>
            </a:fld>
            <a:endParaRPr lang="zh-CN" altLang="en-US">
              <a:ea typeface="思源黑体 CN Regular" panose="020B0500000000000000"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noChangeArrowheads="1"/>
          </p:cNvSpPr>
          <p:nvPr>
            <p:ph type="sldImg" idx="4294967295"/>
          </p:nvPr>
        </p:nvSpPr>
        <p:spPr>
          <a:ln>
            <a:miter lim="800000"/>
          </a:ln>
        </p:spPr>
      </p:sp>
      <p:sp>
        <p:nvSpPr>
          <p:cNvPr id="53250" name="备注占位符 2"/>
          <p:cNvSpPr>
            <a:spLocks noGrp="1" noChangeArrowheads="1"/>
          </p:cNvSpPr>
          <p:nvPr>
            <p:ph type="body" idx="4294967295"/>
          </p:nvPr>
        </p:nvSpPr>
        <p:spPr/>
        <p:txBody>
          <a:bodyPr/>
          <a:lstStyle/>
          <a:p>
            <a:endParaRPr lang="zh-CN" altLang="en-US"/>
          </a:p>
        </p:txBody>
      </p:sp>
      <p:sp>
        <p:nvSpPr>
          <p:cNvPr id="532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F448C68-8998-4EB6-8F44-9C138A0EC493}" type="slidenum">
              <a:rPr lang="zh-CN" altLang="en-US">
                <a:latin typeface="Arial" panose="020B0604020202020204" pitchFamily="34" charset="0"/>
                <a:ea typeface="思源黑体 CN Regular" panose="020B0500000000000000" pitchFamily="34" charset="-122"/>
              </a:rPr>
              <a:t>23</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noChangeArrowheads="1"/>
          </p:cNvSpPr>
          <p:nvPr>
            <p:ph type="sldImg" idx="4294967295"/>
          </p:nvPr>
        </p:nvSpPr>
        <p:spPr>
          <a:ln>
            <a:miter lim="800000"/>
          </a:ln>
        </p:spPr>
      </p:sp>
      <p:sp>
        <p:nvSpPr>
          <p:cNvPr id="55298" name="备注占位符 2"/>
          <p:cNvSpPr>
            <a:spLocks noGrp="1" noChangeArrowheads="1"/>
          </p:cNvSpPr>
          <p:nvPr>
            <p:ph type="body" idx="4294967295"/>
          </p:nvPr>
        </p:nvSpPr>
        <p:spPr/>
        <p:txBody>
          <a:bodyPr/>
          <a:lstStyle/>
          <a:p>
            <a:endParaRPr lang="zh-CN" altLang="en-US"/>
          </a:p>
        </p:txBody>
      </p:sp>
      <p:sp>
        <p:nvSpPr>
          <p:cNvPr id="5529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98524E4-39DD-4195-B972-DFEA7E416AF9}" type="slidenum">
              <a:rPr lang="zh-CN" altLang="en-US">
                <a:ea typeface="思源黑体 CN Regular" panose="020B0500000000000000" pitchFamily="34" charset="-122"/>
              </a:rPr>
              <a:t>24</a:t>
            </a:fld>
            <a:endParaRPr lang="zh-CN" altLang="en-US">
              <a:ea typeface="思源黑体 CN Regular" panose="020B0500000000000000"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noChangeArrowheads="1"/>
          </p:cNvSpPr>
          <p:nvPr>
            <p:ph type="sldImg" idx="4294967295"/>
          </p:nvPr>
        </p:nvSpPr>
        <p:spPr>
          <a:ln>
            <a:miter lim="800000"/>
          </a:ln>
        </p:spPr>
      </p:sp>
      <p:sp>
        <p:nvSpPr>
          <p:cNvPr id="57346" name="备注占位符 2"/>
          <p:cNvSpPr>
            <a:spLocks noGrp="1" noChangeArrowheads="1"/>
          </p:cNvSpPr>
          <p:nvPr>
            <p:ph type="body" idx="4294967295"/>
          </p:nvPr>
        </p:nvSpPr>
        <p:spPr/>
        <p:txBody>
          <a:bodyPr/>
          <a:lstStyle/>
          <a:p>
            <a:endParaRPr lang="zh-CN" altLang="en-US"/>
          </a:p>
        </p:txBody>
      </p:sp>
      <p:sp>
        <p:nvSpPr>
          <p:cNvPr id="573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7AE572C-E9C0-459B-A181-1E45E04B05CB}" type="slidenum">
              <a:rPr lang="zh-CN" altLang="en-US">
                <a:ea typeface="思源黑体 CN Regular" panose="020B0500000000000000" pitchFamily="34" charset="-122"/>
              </a:rPr>
              <a:t>25</a:t>
            </a:fld>
            <a:endParaRPr lang="zh-CN" altLang="en-US">
              <a:ea typeface="思源黑体 CN Regular" panose="020B0500000000000000" pitchFamily="3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noChangeArrowheads="1"/>
          </p:cNvSpPr>
          <p:nvPr>
            <p:ph type="sldImg" idx="4294967295"/>
          </p:nvPr>
        </p:nvSpPr>
        <p:spPr>
          <a:ln>
            <a:miter lim="800000"/>
          </a:ln>
        </p:spPr>
      </p:sp>
      <p:sp>
        <p:nvSpPr>
          <p:cNvPr id="59394" name="备注占位符 2"/>
          <p:cNvSpPr>
            <a:spLocks noGrp="1" noChangeArrowheads="1"/>
          </p:cNvSpPr>
          <p:nvPr>
            <p:ph type="body" idx="4294967295"/>
          </p:nvPr>
        </p:nvSpPr>
        <p:spPr/>
        <p:txBody>
          <a:bodyPr/>
          <a:lstStyle/>
          <a:p>
            <a:endParaRPr lang="zh-CN" altLang="en-US"/>
          </a:p>
        </p:txBody>
      </p:sp>
      <p:sp>
        <p:nvSpPr>
          <p:cNvPr id="593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02B50DC-2977-47F4-B096-3860C8EE8B66}" type="slidenum">
              <a:rPr lang="zh-CN" altLang="en-US">
                <a:ea typeface="思源黑体 CN Regular" panose="020B0500000000000000" pitchFamily="34" charset="-122"/>
              </a:rPr>
              <a:t>26</a:t>
            </a:fld>
            <a:endParaRPr lang="zh-CN" altLang="en-US">
              <a:ea typeface="思源黑体 CN Regular" panose="020B0500000000000000" pitchFamily="3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noChangeArrowheads="1"/>
          </p:cNvSpPr>
          <p:nvPr>
            <p:ph type="sldImg" idx="4294967295"/>
          </p:nvPr>
        </p:nvSpPr>
        <p:spPr>
          <a:ln>
            <a:miter lim="800000"/>
          </a:ln>
        </p:spPr>
      </p:sp>
      <p:sp>
        <p:nvSpPr>
          <p:cNvPr id="61442" name="备注占位符 2"/>
          <p:cNvSpPr>
            <a:spLocks noGrp="1" noChangeArrowheads="1"/>
          </p:cNvSpPr>
          <p:nvPr>
            <p:ph type="body" idx="4294967295"/>
          </p:nvPr>
        </p:nvSpPr>
        <p:spPr/>
        <p:txBody>
          <a:bodyPr/>
          <a:lstStyle/>
          <a:p>
            <a:endParaRPr lang="zh-CN" altLang="en-US"/>
          </a:p>
        </p:txBody>
      </p:sp>
      <p:sp>
        <p:nvSpPr>
          <p:cNvPr id="6144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B2D3633-FAB6-49A5-9F74-2E6DD32A9C97}" type="slidenum">
              <a:rPr lang="zh-CN" altLang="en-US">
                <a:ea typeface="思源黑体 CN Regular" panose="020B0500000000000000" pitchFamily="34" charset="-122"/>
              </a:rPr>
              <a:t>27</a:t>
            </a:fld>
            <a:endParaRPr lang="zh-CN" altLang="en-US">
              <a:ea typeface="思源黑体 CN Regular" panose="020B0500000000000000" pitchFamily="34"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noChangeArrowheads="1"/>
          </p:cNvSpPr>
          <p:nvPr>
            <p:ph type="sldImg" idx="4294967295"/>
          </p:nvPr>
        </p:nvSpPr>
        <p:spPr>
          <a:ln>
            <a:miter lim="800000"/>
          </a:ln>
        </p:spPr>
      </p:sp>
      <p:sp>
        <p:nvSpPr>
          <p:cNvPr id="63490" name="备注占位符 2"/>
          <p:cNvSpPr>
            <a:spLocks noGrp="1" noChangeArrowheads="1"/>
          </p:cNvSpPr>
          <p:nvPr>
            <p:ph type="body" idx="4294967295"/>
          </p:nvPr>
        </p:nvSpPr>
        <p:spPr/>
        <p:txBody>
          <a:bodyPr/>
          <a:lstStyle/>
          <a:p>
            <a:endParaRPr lang="zh-CN" altLang="en-US"/>
          </a:p>
        </p:txBody>
      </p:sp>
      <p:sp>
        <p:nvSpPr>
          <p:cNvPr id="634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C1B4605-0626-45E0-89E6-42A5302F1107}" type="slidenum">
              <a:rPr lang="zh-CN" altLang="en-US">
                <a:ea typeface="思源黑体 CN Regular" panose="020B0500000000000000" pitchFamily="34" charset="-122"/>
              </a:rPr>
              <a:t>28</a:t>
            </a:fld>
            <a:endParaRPr lang="zh-CN" altLang="en-US">
              <a:ea typeface="思源黑体 CN Regular" panose="020B0500000000000000" pitchFamily="34"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noChangeArrowheads="1"/>
          </p:cNvSpPr>
          <p:nvPr>
            <p:ph type="sldImg" idx="4294967295"/>
          </p:nvPr>
        </p:nvSpPr>
        <p:spPr>
          <a:ln>
            <a:miter lim="800000"/>
          </a:ln>
        </p:spPr>
      </p:sp>
      <p:sp>
        <p:nvSpPr>
          <p:cNvPr id="65538" name="备注占位符 2"/>
          <p:cNvSpPr>
            <a:spLocks noGrp="1" noChangeArrowheads="1"/>
          </p:cNvSpPr>
          <p:nvPr>
            <p:ph type="body" idx="4294967295"/>
          </p:nvPr>
        </p:nvSpPr>
        <p:spPr/>
        <p:txBody>
          <a:bodyPr/>
          <a:lstStyle/>
          <a:p>
            <a:endParaRPr lang="zh-CN" altLang="en-US"/>
          </a:p>
        </p:txBody>
      </p:sp>
      <p:sp>
        <p:nvSpPr>
          <p:cNvPr id="6553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4D3C49A-B4D0-4EE2-B4D4-6E9BBE8B8D31}" type="slidenum">
              <a:rPr lang="zh-CN" altLang="en-US">
                <a:ea typeface="思源黑体 CN Regular" panose="020B0500000000000000" pitchFamily="34" charset="-122"/>
              </a:rPr>
              <a:t>29</a:t>
            </a:fld>
            <a:endParaRPr lang="zh-CN" altLang="en-US">
              <a:ea typeface="思源黑体 CN Regular" panose="020B0500000000000000"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p:cNvSpPr>
          <p:nvPr>
            <p:ph type="sldImg" idx="4294967295"/>
          </p:nvPr>
        </p:nvSpPr>
        <p:spPr>
          <a:ln>
            <a:miter lim="800000"/>
          </a:ln>
        </p:spPr>
      </p:sp>
      <p:sp>
        <p:nvSpPr>
          <p:cNvPr id="12290" name="备注占位符 2"/>
          <p:cNvSpPr>
            <a:spLocks noGrp="1" noChangeArrowheads="1"/>
          </p:cNvSpPr>
          <p:nvPr>
            <p:ph type="body" idx="4294967295"/>
          </p:nvPr>
        </p:nvSpPr>
        <p:spPr/>
        <p:txBody>
          <a:bodyPr/>
          <a:lstStyle/>
          <a:p>
            <a:endParaRPr lang="zh-CN" altLang="en-US"/>
          </a:p>
        </p:txBody>
      </p:sp>
      <p:sp>
        <p:nvSpPr>
          <p:cNvPr id="1229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699800A-0BDD-450F-8BD9-D407EB4EA816}" type="slidenum">
              <a:rPr lang="zh-CN" altLang="en-US">
                <a:ea typeface="思源黑体 CN Regular" panose="020B0500000000000000" pitchFamily="34" charset="-122"/>
              </a:rPr>
              <a:t>3</a:t>
            </a:fld>
            <a:endParaRPr lang="zh-CN" altLang="en-US">
              <a:ea typeface="思源黑体 CN Regular" panose="020B0500000000000000"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ChangeArrowheads="1"/>
          </p:cNvSpPr>
          <p:nvPr>
            <p:ph type="sldImg" idx="4294967295"/>
          </p:nvPr>
        </p:nvSpPr>
        <p:spPr>
          <a:ln>
            <a:miter lim="800000"/>
          </a:ln>
        </p:spPr>
      </p:sp>
      <p:sp>
        <p:nvSpPr>
          <p:cNvPr id="67586" name="备注占位符 2"/>
          <p:cNvSpPr>
            <a:spLocks noGrp="1" noChangeArrowheads="1"/>
          </p:cNvSpPr>
          <p:nvPr>
            <p:ph type="body" idx="4294967295"/>
          </p:nvPr>
        </p:nvSpPr>
        <p:spPr/>
        <p:txBody>
          <a:bodyPr/>
          <a:lstStyle/>
          <a:p>
            <a:endParaRPr lang="zh-CN" altLang="en-US"/>
          </a:p>
        </p:txBody>
      </p:sp>
      <p:sp>
        <p:nvSpPr>
          <p:cNvPr id="6758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77021E4-33E6-4B86-ACCE-AF53DF757D9E}" type="slidenum">
              <a:rPr lang="zh-CN" altLang="en-US">
                <a:latin typeface="Arial" panose="020B0604020202020204" pitchFamily="34" charset="0"/>
                <a:ea typeface="思源黑体 CN Regular" panose="020B0500000000000000" pitchFamily="34" charset="-122"/>
              </a:rPr>
              <a:t>30</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noChangeArrowheads="1"/>
          </p:cNvSpPr>
          <p:nvPr>
            <p:ph type="sldImg" idx="4294967295"/>
          </p:nvPr>
        </p:nvSpPr>
        <p:spPr>
          <a:ln>
            <a:miter lim="800000"/>
          </a:ln>
        </p:spPr>
      </p:sp>
      <p:sp>
        <p:nvSpPr>
          <p:cNvPr id="69634" name="备注占位符 2"/>
          <p:cNvSpPr>
            <a:spLocks noGrp="1" noChangeArrowheads="1"/>
          </p:cNvSpPr>
          <p:nvPr>
            <p:ph type="body" idx="4294967295"/>
          </p:nvPr>
        </p:nvSpPr>
        <p:spPr/>
        <p:txBody>
          <a:bodyPr/>
          <a:lstStyle/>
          <a:p>
            <a:endParaRPr lang="zh-CN" altLang="en-US"/>
          </a:p>
        </p:txBody>
      </p:sp>
      <p:sp>
        <p:nvSpPr>
          <p:cNvPr id="696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3F9877D-DC07-4676-BD2C-736D5949DFF5}" type="slidenum">
              <a:rPr lang="zh-CN" altLang="en-US">
                <a:ea typeface="思源黑体 CN Regular" panose="020B0500000000000000" pitchFamily="34" charset="-122"/>
              </a:rPr>
              <a:t>31</a:t>
            </a:fld>
            <a:endParaRPr lang="zh-CN" altLang="en-US">
              <a:ea typeface="思源黑体 CN Regular" panose="020B0500000000000000" pitchFamily="34"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noChangeArrowheads="1"/>
          </p:cNvSpPr>
          <p:nvPr>
            <p:ph type="sldImg" idx="4294967295"/>
          </p:nvPr>
        </p:nvSpPr>
        <p:spPr>
          <a:ln>
            <a:miter lim="800000"/>
          </a:ln>
        </p:spPr>
      </p:sp>
      <p:sp>
        <p:nvSpPr>
          <p:cNvPr id="71682" name="备注占位符 2"/>
          <p:cNvSpPr>
            <a:spLocks noGrp="1" noChangeArrowheads="1"/>
          </p:cNvSpPr>
          <p:nvPr>
            <p:ph type="body" idx="4294967295"/>
          </p:nvPr>
        </p:nvSpPr>
        <p:spPr/>
        <p:txBody>
          <a:bodyPr/>
          <a:lstStyle/>
          <a:p>
            <a:endParaRPr lang="zh-CN" altLang="en-US"/>
          </a:p>
        </p:txBody>
      </p:sp>
      <p:sp>
        <p:nvSpPr>
          <p:cNvPr id="7168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70C63FB-3BD5-434C-BC0A-445F9E89CB7E}" type="slidenum">
              <a:rPr lang="zh-CN" altLang="en-US">
                <a:ea typeface="思源黑体 CN Regular" panose="020B0500000000000000" pitchFamily="34" charset="-122"/>
              </a:rPr>
              <a:t>32</a:t>
            </a:fld>
            <a:endParaRPr lang="zh-CN" altLang="en-US">
              <a:ea typeface="思源黑体 CN Regular" panose="020B0500000000000000" pitchFamily="34"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ChangeArrowheads="1"/>
          </p:cNvSpPr>
          <p:nvPr>
            <p:ph type="sldImg" idx="4294967295"/>
          </p:nvPr>
        </p:nvSpPr>
        <p:spPr>
          <a:ln>
            <a:miter lim="800000"/>
          </a:ln>
        </p:spPr>
      </p:sp>
      <p:sp>
        <p:nvSpPr>
          <p:cNvPr id="73730" name="备注占位符 2"/>
          <p:cNvSpPr>
            <a:spLocks noGrp="1" noChangeArrowheads="1"/>
          </p:cNvSpPr>
          <p:nvPr>
            <p:ph type="body" idx="4294967295"/>
          </p:nvPr>
        </p:nvSpPr>
        <p:spPr/>
        <p:txBody>
          <a:bodyPr/>
          <a:lstStyle/>
          <a:p>
            <a:endParaRPr lang="zh-CN" altLang="en-US"/>
          </a:p>
        </p:txBody>
      </p:sp>
      <p:sp>
        <p:nvSpPr>
          <p:cNvPr id="737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F73FA79-1C6B-49CF-896C-8721B8102B00}" type="slidenum">
              <a:rPr lang="zh-CN" altLang="en-US">
                <a:ea typeface="思源黑体 CN Regular" panose="020B0500000000000000" pitchFamily="34" charset="-122"/>
              </a:rPr>
              <a:t>33</a:t>
            </a:fld>
            <a:endParaRPr lang="zh-CN" altLang="en-US">
              <a:ea typeface="思源黑体 CN Regular" panose="020B0500000000000000" pitchFamily="34"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noChangeArrowheads="1"/>
          </p:cNvSpPr>
          <p:nvPr>
            <p:ph type="sldImg" idx="4294967295"/>
          </p:nvPr>
        </p:nvSpPr>
        <p:spPr>
          <a:ln>
            <a:miter lim="800000"/>
          </a:ln>
        </p:spPr>
      </p:sp>
      <p:sp>
        <p:nvSpPr>
          <p:cNvPr id="75778" name="备注占位符 2"/>
          <p:cNvSpPr>
            <a:spLocks noGrp="1" noChangeArrowheads="1"/>
          </p:cNvSpPr>
          <p:nvPr>
            <p:ph type="body" idx="4294967295"/>
          </p:nvPr>
        </p:nvSpPr>
        <p:spPr/>
        <p:txBody>
          <a:bodyPr/>
          <a:lstStyle/>
          <a:p>
            <a:endParaRPr lang="zh-CN" altLang="en-US"/>
          </a:p>
        </p:txBody>
      </p:sp>
      <p:sp>
        <p:nvSpPr>
          <p:cNvPr id="7577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8013DA5-1A86-4A28-AD4D-67A44603D2C9}" type="slidenum">
              <a:rPr lang="zh-CN" altLang="en-US">
                <a:ea typeface="思源黑体 CN Regular" panose="020B0500000000000000" pitchFamily="34" charset="-122"/>
              </a:rPr>
              <a:t>34</a:t>
            </a:fld>
            <a:endParaRPr lang="zh-CN" altLang="en-US">
              <a:ea typeface="思源黑体 CN Regular" panose="020B0500000000000000" pitchFamily="34"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noChangeArrowheads="1"/>
          </p:cNvSpPr>
          <p:nvPr>
            <p:ph type="sldImg" idx="4294967295"/>
          </p:nvPr>
        </p:nvSpPr>
        <p:spPr>
          <a:ln>
            <a:miter lim="800000"/>
          </a:ln>
        </p:spPr>
      </p:sp>
      <p:sp>
        <p:nvSpPr>
          <p:cNvPr id="77826" name="备注占位符 2"/>
          <p:cNvSpPr>
            <a:spLocks noGrp="1" noChangeArrowheads="1"/>
          </p:cNvSpPr>
          <p:nvPr>
            <p:ph type="body" idx="4294967295"/>
          </p:nvPr>
        </p:nvSpPr>
        <p:spPr/>
        <p:txBody>
          <a:bodyPr/>
          <a:lstStyle/>
          <a:p>
            <a:endParaRPr lang="zh-CN" altLang="en-US"/>
          </a:p>
        </p:txBody>
      </p:sp>
      <p:sp>
        <p:nvSpPr>
          <p:cNvPr id="7782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04663D-59C1-48DF-8036-545258033785}" type="slidenum">
              <a:rPr lang="zh-CN" altLang="en-US">
                <a:ea typeface="思源黑体 CN Regular" panose="020B0500000000000000" pitchFamily="34" charset="-122"/>
              </a:rPr>
              <a:t>35</a:t>
            </a:fld>
            <a:endParaRPr lang="zh-CN" altLang="en-US">
              <a:ea typeface="思源黑体 CN Regular" panose="020B0500000000000000" pitchFamily="34"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noChangeArrowheads="1"/>
          </p:cNvSpPr>
          <p:nvPr>
            <p:ph type="sldImg" idx="4294967295"/>
          </p:nvPr>
        </p:nvSpPr>
        <p:spPr>
          <a:ln>
            <a:miter lim="800000"/>
          </a:ln>
        </p:spPr>
      </p:sp>
      <p:sp>
        <p:nvSpPr>
          <p:cNvPr id="79874" name="备注占位符 2"/>
          <p:cNvSpPr>
            <a:spLocks noGrp="1" noChangeArrowheads="1"/>
          </p:cNvSpPr>
          <p:nvPr>
            <p:ph type="body" idx="4294967295"/>
          </p:nvPr>
        </p:nvSpPr>
        <p:spPr/>
        <p:txBody>
          <a:bodyPr/>
          <a:lstStyle/>
          <a:p>
            <a:endParaRPr lang="zh-CN" altLang="en-US"/>
          </a:p>
        </p:txBody>
      </p:sp>
      <p:sp>
        <p:nvSpPr>
          <p:cNvPr id="7987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AE5FE95-440E-4277-8C08-15A666D1DF6E}" type="slidenum">
              <a:rPr lang="zh-CN" altLang="en-US">
                <a:latin typeface="Arial" panose="020B0604020202020204" pitchFamily="34" charset="0"/>
                <a:ea typeface="思源黑体 CN Regular" panose="020B0500000000000000" pitchFamily="34" charset="-122"/>
              </a:rPr>
              <a:t>36</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noChangeArrowheads="1"/>
          </p:cNvSpPr>
          <p:nvPr>
            <p:ph type="sldImg" idx="4294967295"/>
          </p:nvPr>
        </p:nvSpPr>
        <p:spPr>
          <a:ln>
            <a:miter lim="800000"/>
          </a:ln>
        </p:spPr>
      </p:sp>
      <p:sp>
        <p:nvSpPr>
          <p:cNvPr id="81922" name="备注占位符 2"/>
          <p:cNvSpPr>
            <a:spLocks noGrp="1" noChangeArrowheads="1"/>
          </p:cNvSpPr>
          <p:nvPr>
            <p:ph type="body" idx="4294967295"/>
          </p:nvPr>
        </p:nvSpPr>
        <p:spPr/>
        <p:txBody>
          <a:bodyPr/>
          <a:lstStyle/>
          <a:p>
            <a:endParaRPr lang="zh-CN" altLang="en-US"/>
          </a:p>
        </p:txBody>
      </p:sp>
      <p:sp>
        <p:nvSpPr>
          <p:cNvPr id="8192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6A13EF7-3339-4715-AA40-18CF703FA68C}" type="slidenum">
              <a:rPr lang="zh-CN" altLang="en-US">
                <a:ea typeface="思源黑体 CN Regular" panose="020B0500000000000000" pitchFamily="34" charset="-122"/>
              </a:rPr>
              <a:t>37</a:t>
            </a:fld>
            <a:endParaRPr lang="zh-CN" altLang="en-US">
              <a:ea typeface="思源黑体 CN Regular" panose="020B0500000000000000" pitchFamily="34"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noChangeArrowheads="1"/>
          </p:cNvSpPr>
          <p:nvPr>
            <p:ph type="sldImg" idx="4294967295"/>
          </p:nvPr>
        </p:nvSpPr>
        <p:spPr>
          <a:ln>
            <a:miter lim="800000"/>
          </a:ln>
        </p:spPr>
      </p:sp>
      <p:sp>
        <p:nvSpPr>
          <p:cNvPr id="83970" name="备注占位符 2"/>
          <p:cNvSpPr>
            <a:spLocks noGrp="1" noChangeArrowheads="1"/>
          </p:cNvSpPr>
          <p:nvPr>
            <p:ph type="body" idx="4294967295"/>
          </p:nvPr>
        </p:nvSpPr>
        <p:spPr/>
        <p:txBody>
          <a:bodyPr/>
          <a:lstStyle/>
          <a:p>
            <a:endParaRPr lang="zh-CN" altLang="en-US"/>
          </a:p>
        </p:txBody>
      </p:sp>
      <p:sp>
        <p:nvSpPr>
          <p:cNvPr id="8397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C05667-BAA1-451D-A853-06E51513AE72}" type="slidenum">
              <a:rPr lang="zh-CN" altLang="en-US">
                <a:ea typeface="思源黑体 CN Regular" panose="020B0500000000000000" pitchFamily="34" charset="-122"/>
              </a:rPr>
              <a:t>38</a:t>
            </a:fld>
            <a:endParaRPr lang="zh-CN" altLang="en-US">
              <a:ea typeface="思源黑体 CN Regular" panose="020B0500000000000000" pitchFamily="34"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noChangeArrowheads="1"/>
          </p:cNvSpPr>
          <p:nvPr>
            <p:ph type="sldImg" idx="4294967295"/>
          </p:nvPr>
        </p:nvSpPr>
        <p:spPr>
          <a:ln>
            <a:miter lim="800000"/>
          </a:ln>
        </p:spPr>
      </p:sp>
      <p:sp>
        <p:nvSpPr>
          <p:cNvPr id="86018" name="备注占位符 2"/>
          <p:cNvSpPr>
            <a:spLocks noGrp="1" noChangeArrowheads="1"/>
          </p:cNvSpPr>
          <p:nvPr>
            <p:ph type="body" idx="4294967295"/>
          </p:nvPr>
        </p:nvSpPr>
        <p:spPr/>
        <p:txBody>
          <a:bodyPr/>
          <a:lstStyle/>
          <a:p>
            <a:endParaRPr lang="zh-CN" altLang="en-US"/>
          </a:p>
        </p:txBody>
      </p:sp>
      <p:sp>
        <p:nvSpPr>
          <p:cNvPr id="860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7F3A925-CAF6-48AB-B135-0F123BF11223}" type="slidenum">
              <a:rPr lang="zh-CN" altLang="en-US">
                <a:ea typeface="思源黑体 CN Regular" panose="020B0500000000000000" pitchFamily="34" charset="-122"/>
              </a:rPr>
              <a:t>39</a:t>
            </a:fld>
            <a:endParaRPr lang="zh-CN" altLang="en-US">
              <a:ea typeface="思源黑体 CN Regular" panose="020B0500000000000000"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ChangeArrowheads="1"/>
          </p:cNvSpPr>
          <p:nvPr>
            <p:ph type="sldImg" idx="4294967295"/>
          </p:nvPr>
        </p:nvSpPr>
        <p:spPr>
          <a:ln>
            <a:miter lim="800000"/>
          </a:ln>
        </p:spPr>
      </p:sp>
      <p:sp>
        <p:nvSpPr>
          <p:cNvPr id="14338" name="备注占位符 2"/>
          <p:cNvSpPr>
            <a:spLocks noGrp="1" noChangeArrowheads="1"/>
          </p:cNvSpPr>
          <p:nvPr>
            <p:ph type="body" idx="4294967295"/>
          </p:nvPr>
        </p:nvSpPr>
        <p:spPr/>
        <p:txBody>
          <a:bodyPr/>
          <a:lstStyle/>
          <a:p>
            <a:endParaRPr lang="zh-CN" altLang="en-US"/>
          </a:p>
        </p:txBody>
      </p:sp>
      <p:sp>
        <p:nvSpPr>
          <p:cNvPr id="1433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4D1139-B8C4-416A-9E54-BD2814A21DA0}" type="slidenum">
              <a:rPr lang="zh-CN" altLang="en-US">
                <a:ea typeface="思源黑体 CN Regular" panose="020B0500000000000000" pitchFamily="34" charset="-122"/>
              </a:rPr>
              <a:t>4</a:t>
            </a:fld>
            <a:endParaRPr lang="zh-CN" altLang="en-US">
              <a:ea typeface="思源黑体 CN Regular" panose="020B0500000000000000" pitchFamily="34"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幻灯片图像占位符 1"/>
          <p:cNvSpPr>
            <a:spLocks noGrp="1" noRot="1" noChangeAspect="1" noChangeArrowheads="1"/>
          </p:cNvSpPr>
          <p:nvPr>
            <p:ph type="sldImg" idx="4294967295"/>
          </p:nvPr>
        </p:nvSpPr>
        <p:spPr>
          <a:ln>
            <a:miter lim="800000"/>
          </a:ln>
        </p:spPr>
      </p:sp>
      <p:sp>
        <p:nvSpPr>
          <p:cNvPr id="88066" name="备注占位符 2"/>
          <p:cNvSpPr>
            <a:spLocks noGrp="1" noChangeArrowheads="1"/>
          </p:cNvSpPr>
          <p:nvPr>
            <p:ph type="body" idx="4294967295"/>
          </p:nvPr>
        </p:nvSpPr>
        <p:spPr/>
        <p:txBody>
          <a:bodyPr/>
          <a:lstStyle/>
          <a:p>
            <a:endParaRPr lang="zh-CN" altLang="en-US"/>
          </a:p>
        </p:txBody>
      </p:sp>
      <p:sp>
        <p:nvSpPr>
          <p:cNvPr id="880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BA0B77-49DB-482F-80DF-40BC6ADF7A0E}" type="slidenum">
              <a:rPr lang="zh-CN" altLang="en-US">
                <a:ea typeface="思源黑体 CN Regular" panose="020B0500000000000000" pitchFamily="34" charset="-122"/>
              </a:rPr>
              <a:t>40</a:t>
            </a:fld>
            <a:endParaRPr lang="zh-CN" altLang="en-US">
              <a:ea typeface="思源黑体 CN Regular" panose="020B0500000000000000" pitchFamily="34"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ChangeArrowheads="1"/>
          </p:cNvSpPr>
          <p:nvPr>
            <p:ph type="sldImg" idx="4294967295"/>
          </p:nvPr>
        </p:nvSpPr>
        <p:spPr>
          <a:ln>
            <a:miter lim="800000"/>
          </a:ln>
        </p:spPr>
      </p:sp>
      <p:sp>
        <p:nvSpPr>
          <p:cNvPr id="90114" name="备注占位符 2"/>
          <p:cNvSpPr>
            <a:spLocks noGrp="1" noChangeArrowheads="1"/>
          </p:cNvSpPr>
          <p:nvPr>
            <p:ph type="body" idx="4294967295"/>
          </p:nvPr>
        </p:nvSpPr>
        <p:spPr/>
        <p:txBody>
          <a:bodyPr/>
          <a:lstStyle/>
          <a:p>
            <a:endParaRPr lang="zh-CN" altLang="en-US"/>
          </a:p>
        </p:txBody>
      </p:sp>
      <p:sp>
        <p:nvSpPr>
          <p:cNvPr id="901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4D69898-8140-4CCF-A8D3-922FEE5A8FA8}" type="slidenum">
              <a:rPr lang="zh-CN" altLang="en-US">
                <a:ea typeface="思源黑体 CN Regular" panose="020B0500000000000000" pitchFamily="34" charset="-122"/>
              </a:rPr>
              <a:t>41</a:t>
            </a:fld>
            <a:endParaRPr lang="zh-CN" altLang="en-US">
              <a:ea typeface="思源黑体 CN Regular" panose="020B0500000000000000" pitchFamily="34"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939E68-48CC-45C1-A51A-2ED1BA43CFBA}" type="slidenum">
              <a:rPr lang="zh-CN" altLang="en-US" smtClean="0"/>
              <a:t>42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ChangeArrowheads="1"/>
          </p:cNvSpPr>
          <p:nvPr>
            <p:ph type="sldImg" idx="4294967295"/>
          </p:nvPr>
        </p:nvSpPr>
        <p:spPr>
          <a:ln>
            <a:miter lim="800000"/>
          </a:ln>
        </p:spPr>
      </p:sp>
      <p:sp>
        <p:nvSpPr>
          <p:cNvPr id="16386" name="备注占位符 2"/>
          <p:cNvSpPr>
            <a:spLocks noGrp="1" noChangeArrowheads="1"/>
          </p:cNvSpPr>
          <p:nvPr>
            <p:ph type="body" idx="4294967295"/>
          </p:nvPr>
        </p:nvSpPr>
        <p:spPr/>
        <p:txBody>
          <a:bodyPr/>
          <a:lstStyle/>
          <a:p>
            <a:endParaRPr lang="zh-CN" altLang="en-US"/>
          </a:p>
        </p:txBody>
      </p:sp>
      <p:sp>
        <p:nvSpPr>
          <p:cNvPr id="1638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4634583-474A-4E4C-A8D7-B3AC8BF6FB60}" type="slidenum">
              <a:rPr lang="zh-CN" altLang="en-US">
                <a:latin typeface="Arial" panose="020B0604020202020204" pitchFamily="34" charset="0"/>
                <a:ea typeface="思源黑体 CN Regular" panose="020B0500000000000000" pitchFamily="34" charset="-122"/>
              </a:rPr>
              <a:t>5</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ChangeArrowheads="1"/>
          </p:cNvSpPr>
          <p:nvPr>
            <p:ph type="sldImg" idx="4294967295"/>
          </p:nvPr>
        </p:nvSpPr>
        <p:spPr>
          <a:ln>
            <a:miter lim="800000"/>
          </a:ln>
        </p:spPr>
      </p:sp>
      <p:sp>
        <p:nvSpPr>
          <p:cNvPr id="18434" name="备注占位符 2"/>
          <p:cNvSpPr>
            <a:spLocks noGrp="1" noChangeArrowheads="1"/>
          </p:cNvSpPr>
          <p:nvPr>
            <p:ph type="body" idx="4294967295"/>
          </p:nvPr>
        </p:nvSpPr>
        <p:spPr/>
        <p:txBody>
          <a:bodyPr/>
          <a:lstStyle/>
          <a:p>
            <a:endParaRPr lang="zh-CN" altLang="en-US"/>
          </a:p>
        </p:txBody>
      </p:sp>
      <p:sp>
        <p:nvSpPr>
          <p:cNvPr id="184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883AA12-6422-4BFF-A808-6017A8BB379B}" type="slidenum">
              <a:rPr lang="zh-CN" altLang="en-US">
                <a:latin typeface="Arial" panose="020B0604020202020204" pitchFamily="34" charset="0"/>
                <a:ea typeface="思源黑体 CN Regular" panose="020B0500000000000000" pitchFamily="34" charset="-122"/>
              </a:rPr>
              <a:t>6</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ChangeArrowheads="1"/>
          </p:cNvSpPr>
          <p:nvPr>
            <p:ph type="sldImg" idx="4294967295"/>
          </p:nvPr>
        </p:nvSpPr>
        <p:spPr>
          <a:ln>
            <a:miter lim="800000"/>
          </a:ln>
        </p:spPr>
      </p:sp>
      <p:sp>
        <p:nvSpPr>
          <p:cNvPr id="20482" name="备注占位符 2"/>
          <p:cNvSpPr>
            <a:spLocks noGrp="1" noChangeArrowheads="1"/>
          </p:cNvSpPr>
          <p:nvPr>
            <p:ph type="body" idx="4294967295"/>
          </p:nvPr>
        </p:nvSpPr>
        <p:spPr/>
        <p:txBody>
          <a:bodyPr/>
          <a:lstStyle/>
          <a:p>
            <a:endParaRPr lang="zh-CN" altLang="en-US"/>
          </a:p>
        </p:txBody>
      </p:sp>
      <p:sp>
        <p:nvSpPr>
          <p:cNvPr id="2048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B72DEA8-5A47-435D-A26F-28C8A38DC171}" type="slidenum">
              <a:rPr lang="zh-CN" altLang="en-US">
                <a:ea typeface="思源黑体 CN Regular" panose="020B0500000000000000" pitchFamily="34" charset="-122"/>
              </a:rPr>
              <a:t>7</a:t>
            </a:fld>
            <a:endParaRPr lang="zh-CN" altLang="en-US">
              <a:ea typeface="思源黑体 CN Regular" panose="020B0500000000000000"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ChangeArrowheads="1"/>
          </p:cNvSpPr>
          <p:nvPr>
            <p:ph type="sldImg" idx="4294967295"/>
          </p:nvPr>
        </p:nvSpPr>
        <p:spPr>
          <a:ln>
            <a:miter lim="800000"/>
          </a:ln>
        </p:spPr>
      </p:sp>
      <p:sp>
        <p:nvSpPr>
          <p:cNvPr id="22530" name="备注占位符 2"/>
          <p:cNvSpPr>
            <a:spLocks noGrp="1" noChangeArrowheads="1"/>
          </p:cNvSpPr>
          <p:nvPr>
            <p:ph type="body" idx="4294967295"/>
          </p:nvPr>
        </p:nvSpPr>
        <p:spPr/>
        <p:txBody>
          <a:bodyPr/>
          <a:lstStyle/>
          <a:p>
            <a:endParaRPr lang="zh-CN" altLang="en-US"/>
          </a:p>
        </p:txBody>
      </p:sp>
      <p:sp>
        <p:nvSpPr>
          <p:cNvPr id="225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0CA690-864B-4DE8-8945-28C8A81CC9A9}" type="slidenum">
              <a:rPr lang="zh-CN" altLang="en-US">
                <a:ea typeface="思源黑体 CN Regular" panose="020B0500000000000000" pitchFamily="34" charset="-122"/>
              </a:rPr>
              <a:t>8</a:t>
            </a:fld>
            <a:endParaRPr lang="zh-CN" altLang="en-US">
              <a:ea typeface="思源黑体 CN Regular" panose="020B0500000000000000"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ChangeArrowheads="1"/>
          </p:cNvSpPr>
          <p:nvPr>
            <p:ph type="sldImg" idx="4294967295"/>
          </p:nvPr>
        </p:nvSpPr>
        <p:spPr>
          <a:ln>
            <a:miter lim="800000"/>
          </a:ln>
        </p:spPr>
      </p:sp>
      <p:sp>
        <p:nvSpPr>
          <p:cNvPr id="24578" name="备注占位符 2"/>
          <p:cNvSpPr>
            <a:spLocks noGrp="1" noChangeArrowheads="1"/>
          </p:cNvSpPr>
          <p:nvPr>
            <p:ph type="body" idx="4294967295"/>
          </p:nvPr>
        </p:nvSpPr>
        <p:spPr/>
        <p:txBody>
          <a:bodyPr/>
          <a:lstStyle/>
          <a:p>
            <a:endParaRPr lang="zh-CN" altLang="en-US"/>
          </a:p>
        </p:txBody>
      </p:sp>
      <p:sp>
        <p:nvSpPr>
          <p:cNvPr id="2457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06EEF6E-53F8-4141-B3C3-238AC04579F8}" type="slidenum">
              <a:rPr lang="zh-CN" altLang="en-US">
                <a:latin typeface="Arial" panose="020B0604020202020204" pitchFamily="34" charset="0"/>
                <a:ea typeface="思源黑体 CN Regular" panose="020B0500000000000000" pitchFamily="34" charset="-122"/>
              </a:rPr>
              <a:t>9</a:t>
            </a:fld>
            <a:endParaRPr lang="zh-CN" altLang="en-US">
              <a:latin typeface="Arial" panose="020B0604020202020204" pitchFamily="34" charset="0"/>
              <a:ea typeface="思源黑体 CN Regular" panose="020B0500000000000000"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584" y="355584"/>
            <a:ext cx="10972515" cy="1142948"/>
          </a:xfrm>
        </p:spPr>
        <p:txBody>
          <a:bodyPr/>
          <a:lstStyle/>
          <a:p>
            <a:r>
              <a:rPr lang="zh-CN" altLang="en-US" noProof="1"/>
              <a:t>单击此处编辑母版标题样式</a:t>
            </a:r>
          </a:p>
        </p:txBody>
      </p:sp>
      <p:sp>
        <p:nvSpPr>
          <p:cNvPr id="3" name="日期占位符 2"/>
          <p:cNvSpPr>
            <a:spLocks noGrp="1"/>
          </p:cNvSpPr>
          <p:nvPr>
            <p:ph type="dt" sz="half" idx="10"/>
          </p:nvPr>
        </p:nvSpPr>
        <p:spPr>
          <a:xfrm>
            <a:off x="8940800" y="177800"/>
            <a:ext cx="2844800" cy="365125"/>
          </a:xfrm>
        </p:spPr>
        <p:txBody>
          <a:bodyPr/>
          <a:lstStyle>
            <a:lvl1pPr fontAlgn="auto">
              <a:defRPr noProof="1">
                <a:solidFill>
                  <a:prstClr val="black">
                    <a:tint val="75000"/>
                  </a:prstClr>
                </a:solidFill>
                <a:latin typeface="+mn-lt"/>
                <a:ea typeface="+mn-ea"/>
              </a:defRPr>
            </a:lvl1pPr>
          </a:lstStyle>
          <a:p>
            <a:pPr>
              <a:defRPr/>
            </a:pPr>
            <a:fld id="{A6620504-D840-6A40-90BC-6F3747762FA2}" type="datetime1">
              <a:rPr lang="en-US"/>
              <a:t>3/7/2022</a:t>
            </a:fld>
            <a:endParaRPr lang="en-US" dirty="0"/>
          </a:p>
        </p:txBody>
      </p:sp>
      <p:sp>
        <p:nvSpPr>
          <p:cNvPr id="4" name="页脚占位符 3"/>
          <p:cNvSpPr>
            <a:spLocks noGrp="1"/>
          </p:cNvSpPr>
          <p:nvPr>
            <p:ph type="ftr" sz="quarter" idx="11"/>
          </p:nvPr>
        </p:nvSpPr>
        <p:spPr>
          <a:xfrm>
            <a:off x="4165600" y="6332538"/>
            <a:ext cx="3860800" cy="365125"/>
          </a:xfrm>
        </p:spPr>
        <p:txBody>
          <a:bodyPr/>
          <a:lstStyle>
            <a:lvl1pPr fontAlgn="auto">
              <a:defRPr noProof="1">
                <a:solidFill>
                  <a:prstClr val="white">
                    <a:lumMod val="65000"/>
                  </a:prstClr>
                </a:solidFill>
                <a:latin typeface="+mn-lt"/>
                <a:ea typeface="+mn-ea"/>
              </a:defRPr>
            </a:lvl1pPr>
          </a:lstStyle>
          <a:p>
            <a:pPr>
              <a:defRPr/>
            </a:pPr>
            <a:r>
              <a:rPr lang="en-US"/>
              <a:t>WWW.DESIGNERSPARADISE.COM</a:t>
            </a:r>
            <a:endParaRPr lang="en-US" dirty="0"/>
          </a:p>
        </p:txBody>
      </p:sp>
      <p:sp>
        <p:nvSpPr>
          <p:cNvPr id="5" name="灯片编号占位符 4"/>
          <p:cNvSpPr>
            <a:spLocks noGrp="1"/>
          </p:cNvSpPr>
          <p:nvPr>
            <p:ph type="sldNum" sz="quarter" idx="12"/>
          </p:nvPr>
        </p:nvSpPr>
        <p:spPr>
          <a:xfrm>
            <a:off x="11282363" y="6143625"/>
            <a:ext cx="481012" cy="304800"/>
          </a:xfrm>
        </p:spPr>
        <p:txBody>
          <a:bodyPr vert="horz" wrap="square" lIns="91440" tIns="45720" rIns="91440" bIns="45720" numCol="1" anchor="t" anchorCtr="0" compatLnSpc="1"/>
          <a:lstStyle>
            <a:lvl1pPr>
              <a:defRPr>
                <a:solidFill>
                  <a:srgbClr val="808080"/>
                </a:solidFill>
              </a:defRPr>
            </a:lvl1pPr>
          </a:lstStyle>
          <a:p>
            <a:fld id="{A147A24D-F56C-437D-B42E-5831BE1136AA}" type="slidenum">
              <a:rPr lang="en-US" altLang="zh-CN"/>
              <a:t>‹#›</a:t>
            </a:fld>
            <a:endParaRPr lang="en-US" altLang="zh-CN"/>
          </a:p>
        </p:txBody>
      </p:sp>
    </p:spTree>
  </p:cSld>
  <p:clrMapOvr>
    <a:masterClrMapping/>
  </p:clrMapOvr>
  <p:transition spd="slow"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35B17A9-2962-4E92-80F5-9BB6AB283BA5}" type="datetimeFigureOut">
              <a:rPr lang="zh-CN" altLang="en-US" smtClean="0"/>
              <a:t>2022/3/7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C2B160-F4BB-42D3-A71D-B780D3A40B40}" type="slidenum">
              <a:rPr lang="zh-CN" altLang="en-US" smtClean="0"/>
              <a:t>‹#›</a:t>
            </a:fld>
            <a:endParaRPr lang="zh-CN" altLang="en-US"/>
          </a:p>
        </p:txBody>
      </p:sp>
    </p:spTree>
  </p:cSld>
  <p:clrMapOvr>
    <a:masterClrMapping/>
  </p:clrMapOvr>
  <p:transition spd="slow"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cxnSp>
        <p:nvCxnSpPr>
          <p:cNvPr id="2" name="直线连接符 1"/>
          <p:cNvCxnSpPr/>
          <p:nvPr/>
        </p:nvCxnSpPr>
        <p:spPr>
          <a:xfrm>
            <a:off x="0" y="550863"/>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直线连接符 2"/>
          <p:cNvCxnSpPr/>
          <p:nvPr/>
        </p:nvCxnSpPr>
        <p:spPr>
          <a:xfrm>
            <a:off x="0" y="1147763"/>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 name="直线连接符 3"/>
          <p:cNvCxnSpPr/>
          <p:nvPr/>
        </p:nvCxnSpPr>
        <p:spPr>
          <a:xfrm>
            <a:off x="0" y="1685925"/>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线连接符 4"/>
          <p:cNvCxnSpPr/>
          <p:nvPr/>
        </p:nvCxnSpPr>
        <p:spPr>
          <a:xfrm>
            <a:off x="0" y="2281238"/>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线连接符 5"/>
          <p:cNvCxnSpPr/>
          <p:nvPr/>
        </p:nvCxnSpPr>
        <p:spPr>
          <a:xfrm>
            <a:off x="0" y="2841625"/>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直线连接符 6"/>
          <p:cNvCxnSpPr/>
          <p:nvPr/>
        </p:nvCxnSpPr>
        <p:spPr>
          <a:xfrm>
            <a:off x="0" y="3438525"/>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0" y="3975100"/>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0" y="4572000"/>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线连接符 9"/>
          <p:cNvCxnSpPr/>
          <p:nvPr/>
        </p:nvCxnSpPr>
        <p:spPr>
          <a:xfrm>
            <a:off x="0" y="5145088"/>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a:off x="0" y="5683250"/>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a:off x="0" y="6280150"/>
            <a:ext cx="12192000"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p:nvCxnSpPr>
        <p:spPr>
          <a:xfrm>
            <a:off x="592138"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p:nvCxnSpPr>
        <p:spPr>
          <a:xfrm>
            <a:off x="1214438"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1833563"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2455863"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p:nvCxnSpPr>
        <p:spPr>
          <a:xfrm>
            <a:off x="3057525"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p:nvCxnSpPr>
        <p:spPr>
          <a:xfrm>
            <a:off x="3679825"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p:nvCxnSpPr>
        <p:spPr>
          <a:xfrm>
            <a:off x="4298950"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p:nvCxnSpPr>
        <p:spPr>
          <a:xfrm>
            <a:off x="4921250"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线连接符 20"/>
          <p:cNvCxnSpPr/>
          <p:nvPr/>
        </p:nvCxnSpPr>
        <p:spPr>
          <a:xfrm>
            <a:off x="5562600"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线连接符 21"/>
          <p:cNvCxnSpPr/>
          <p:nvPr/>
        </p:nvCxnSpPr>
        <p:spPr>
          <a:xfrm>
            <a:off x="6184900"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p:cNvCxnSpPr/>
          <p:nvPr/>
        </p:nvCxnSpPr>
        <p:spPr>
          <a:xfrm>
            <a:off x="6804025"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线连接符 23"/>
          <p:cNvCxnSpPr/>
          <p:nvPr/>
        </p:nvCxnSpPr>
        <p:spPr>
          <a:xfrm>
            <a:off x="7427913"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p:cNvCxnSpPr/>
          <p:nvPr/>
        </p:nvCxnSpPr>
        <p:spPr>
          <a:xfrm>
            <a:off x="8040688"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a:off x="8664575"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a:off x="9283700"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a:off x="9906000"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线连接符 28"/>
          <p:cNvCxnSpPr/>
          <p:nvPr/>
        </p:nvCxnSpPr>
        <p:spPr>
          <a:xfrm>
            <a:off x="10471150" y="0"/>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线连接符 29"/>
          <p:cNvCxnSpPr/>
          <p:nvPr/>
        </p:nvCxnSpPr>
        <p:spPr>
          <a:xfrm>
            <a:off x="11088688"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11712575" y="9525"/>
            <a:ext cx="0" cy="68580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advTm="300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2pPr>
      <a:lvl3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3pPr>
      <a:lvl4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4pPr>
      <a:lvl5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5pPr>
      <a:lvl6pPr marL="4572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6pPr>
      <a:lvl7pPr marL="9144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7pPr>
      <a:lvl8pPr marL="13716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8pPr>
      <a:lvl9pPr marL="18288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panose="020B0800000000000000"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31620" y="3942718"/>
            <a:ext cx="6729412" cy="682625"/>
            <a:chOff x="1266825" y="5414331"/>
            <a:chExt cx="6729412" cy="682625"/>
          </a:xfrm>
        </p:grpSpPr>
        <p:grpSp>
          <p:nvGrpSpPr>
            <p:cNvPr id="8" name="组合 62"/>
            <p:cNvGrpSpPr/>
            <p:nvPr/>
          </p:nvGrpSpPr>
          <p:grpSpPr bwMode="auto">
            <a:xfrm>
              <a:off x="1266825" y="5414331"/>
              <a:ext cx="4691379" cy="682625"/>
              <a:chOff x="5319234" y="3882575"/>
              <a:chExt cx="2232341" cy="906049"/>
            </a:xfrm>
          </p:grpSpPr>
          <p:sp>
            <p:nvSpPr>
              <p:cNvPr id="9" name="矩形 8"/>
              <p:cNvSpPr/>
              <p:nvPr/>
            </p:nvSpPr>
            <p:spPr>
              <a:xfrm>
                <a:off x="5477581" y="4025857"/>
                <a:ext cx="2072274" cy="762767"/>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14" name="矩形 13"/>
              <p:cNvSpPr/>
              <p:nvPr/>
            </p:nvSpPr>
            <p:spPr>
              <a:xfrm>
                <a:off x="5319234" y="3882575"/>
                <a:ext cx="2073994" cy="7627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5" name="直线连接符 58"/>
              <p:cNvCxnSpPr/>
              <p:nvPr/>
            </p:nvCxnSpPr>
            <p:spPr>
              <a:xfrm flipH="1" flipV="1">
                <a:off x="5319234" y="4645342"/>
                <a:ext cx="160067" cy="14328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线连接符 60"/>
              <p:cNvCxnSpPr/>
              <p:nvPr/>
            </p:nvCxnSpPr>
            <p:spPr>
              <a:xfrm flipH="1" flipV="1">
                <a:off x="7391508" y="3882575"/>
                <a:ext cx="160067" cy="14328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线连接符 61"/>
              <p:cNvCxnSpPr/>
              <p:nvPr/>
            </p:nvCxnSpPr>
            <p:spPr>
              <a:xfrm flipH="1" flipV="1">
                <a:off x="7382902" y="4639021"/>
                <a:ext cx="161789" cy="14117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1757363" y="5503271"/>
              <a:ext cx="6238874" cy="369332"/>
            </a:xfrm>
            <a:prstGeom prst="rect">
              <a:avLst/>
            </a:prstGeom>
            <a:noFill/>
          </p:spPr>
          <p:txBody>
            <a:bodyPr wrap="square">
              <a:spAutoFit/>
            </a:bodyPr>
            <a:lstStyle/>
            <a:p>
              <a:r>
                <a:rPr lang="zh-CN" altLang="en-US" sz="1800" dirty="0">
                  <a:solidFill>
                    <a:srgbClr val="404040"/>
                  </a:solidFill>
                  <a:latin typeface="+mn-lt"/>
                  <a:ea typeface="+mn-ea"/>
                  <a:cs typeface="+mn-ea"/>
                  <a:sym typeface="+mn-lt"/>
                </a:rPr>
                <a:t> 和着细腻情感</a:t>
              </a:r>
              <a:r>
                <a:rPr lang="en-US" altLang="zh-CN" sz="1800" dirty="0">
                  <a:solidFill>
                    <a:srgbClr val="404040"/>
                  </a:solidFill>
                  <a:latin typeface="+mn-lt"/>
                  <a:ea typeface="+mn-ea"/>
                  <a:cs typeface="+mn-ea"/>
                  <a:sym typeface="+mn-lt"/>
                </a:rPr>
                <a:t>  x  </a:t>
              </a:r>
              <a:r>
                <a:rPr lang="zh-CN" altLang="en-US" sz="1800" dirty="0">
                  <a:solidFill>
                    <a:srgbClr val="404040"/>
                  </a:solidFill>
                  <a:latin typeface="+mn-lt"/>
                  <a:ea typeface="+mn-ea"/>
                  <a:cs typeface="+mn-ea"/>
                  <a:sym typeface="+mn-lt"/>
                </a:rPr>
                <a:t>在热烈的心里</a:t>
              </a:r>
              <a:endParaRPr lang="zh-CN" altLang="en-US" dirty="0"/>
            </a:p>
          </p:txBody>
        </p:sp>
      </p:grpSp>
      <p:sp>
        <p:nvSpPr>
          <p:cNvPr id="19" name="文本框 49"/>
          <p:cNvSpPr txBox="1">
            <a:spLocks noChangeArrowheads="1"/>
          </p:cNvSpPr>
          <p:nvPr/>
        </p:nvSpPr>
        <p:spPr bwMode="auto">
          <a:xfrm>
            <a:off x="915988" y="2329798"/>
            <a:ext cx="64611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9600" b="1" dirty="0">
                <a:solidFill>
                  <a:srgbClr val="C4643C"/>
                </a:solidFill>
                <a:latin typeface="方正汉真广标简体" panose="02000000000000000000" pitchFamily="2" charset="-122"/>
                <a:ea typeface="方正汉真广标简体" panose="02000000000000000000" pitchFamily="2" charset="-122"/>
                <a:cs typeface="+mn-ea"/>
                <a:sym typeface="+mn-lt"/>
              </a:rPr>
              <a:t>春日咖啡节</a:t>
            </a:r>
          </a:p>
        </p:txBody>
      </p:sp>
      <p:pic>
        <p:nvPicPr>
          <p:cNvPr id="20" name="图片 3" descr="C:/Users/Administrator/AppData/Local/Temp/picturecompress_20211030201944/output_1.pngoutput_1"/>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a:stretch>
            <a:fillRect/>
          </a:stretch>
        </p:blipFill>
        <p:spPr bwMode="auto">
          <a:xfrm>
            <a:off x="7377113" y="1183481"/>
            <a:ext cx="5302112"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六边形 26"/>
          <p:cNvSpPr/>
          <p:nvPr/>
        </p:nvSpPr>
        <p:spPr>
          <a:xfrm rot="5400000">
            <a:off x="804863" y="1647825"/>
            <a:ext cx="901700" cy="774700"/>
          </a:xfrm>
          <a:prstGeom prst="hexagon">
            <a:avLst/>
          </a:prstGeom>
          <a:solidFill>
            <a:schemeClr val="bg1"/>
          </a:soli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28" name="六边形 27"/>
          <p:cNvSpPr/>
          <p:nvPr/>
        </p:nvSpPr>
        <p:spPr>
          <a:xfrm rot="5400000">
            <a:off x="805656" y="3088482"/>
            <a:ext cx="900113" cy="774700"/>
          </a:xfrm>
          <a:prstGeom prst="hexagon">
            <a:avLst/>
          </a:prstGeom>
          <a:solidFill>
            <a:schemeClr val="bg1"/>
          </a:soli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29" name="六边形 28"/>
          <p:cNvSpPr/>
          <p:nvPr/>
        </p:nvSpPr>
        <p:spPr>
          <a:xfrm rot="5400000">
            <a:off x="805656" y="4529932"/>
            <a:ext cx="900113" cy="774700"/>
          </a:xfrm>
          <a:prstGeom prst="hexagon">
            <a:avLst/>
          </a:prstGeom>
          <a:solidFill>
            <a:schemeClr val="bg1"/>
          </a:soli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25604"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活动推广</a:t>
            </a:r>
          </a:p>
        </p:txBody>
      </p:sp>
      <p:sp>
        <p:nvSpPr>
          <p:cNvPr id="15" name="六边形 14"/>
          <p:cNvSpPr/>
          <p:nvPr/>
        </p:nvSpPr>
        <p:spPr>
          <a:xfrm rot="5400000">
            <a:off x="740569" y="1613694"/>
            <a:ext cx="901700" cy="776288"/>
          </a:xfrm>
          <a:prstGeom prst="hexagon">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16" name="Oval 7"/>
          <p:cNvSpPr/>
          <p:nvPr/>
        </p:nvSpPr>
        <p:spPr>
          <a:xfrm>
            <a:off x="1000125" y="1811338"/>
            <a:ext cx="381000" cy="381000"/>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17" name="六边形 16"/>
          <p:cNvSpPr/>
          <p:nvPr/>
        </p:nvSpPr>
        <p:spPr>
          <a:xfrm rot="5400000">
            <a:off x="741363" y="3054350"/>
            <a:ext cx="900112" cy="776288"/>
          </a:xfrm>
          <a:prstGeom prst="hexagon">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18" name="Oval 13"/>
          <p:cNvSpPr/>
          <p:nvPr/>
        </p:nvSpPr>
        <p:spPr>
          <a:xfrm>
            <a:off x="1000125" y="3287713"/>
            <a:ext cx="381000" cy="309562"/>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19" name="六边形 18"/>
          <p:cNvSpPr/>
          <p:nvPr/>
        </p:nvSpPr>
        <p:spPr>
          <a:xfrm rot="5400000">
            <a:off x="741363" y="4495800"/>
            <a:ext cx="900112" cy="776288"/>
          </a:xfrm>
          <a:prstGeom prst="hexagon">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20" name="Oval 19"/>
          <p:cNvSpPr/>
          <p:nvPr/>
        </p:nvSpPr>
        <p:spPr>
          <a:xfrm>
            <a:off x="1000125" y="4692650"/>
            <a:ext cx="381000" cy="381000"/>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endParaRPr lang="zh-CN" altLang="en-US" noProof="1">
              <a:cs typeface="+mn-ea"/>
              <a:sym typeface="+mn-lt"/>
            </a:endParaRPr>
          </a:p>
        </p:txBody>
      </p:sp>
      <p:sp>
        <p:nvSpPr>
          <p:cNvPr id="30" name="矩形 29"/>
          <p:cNvSpPr/>
          <p:nvPr/>
        </p:nvSpPr>
        <p:spPr>
          <a:xfrm>
            <a:off x="8429625" y="1628775"/>
            <a:ext cx="2992438" cy="4090988"/>
          </a:xfrm>
          <a:prstGeom prst="rect">
            <a:avLst/>
          </a:prstGeom>
          <a:blipFill>
            <a:blip r:embed="rId3"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3" name="—对接世界的潮流生活—"/>
          <p:cNvSpPr txBox="1"/>
          <p:nvPr/>
        </p:nvSpPr>
        <p:spPr>
          <a:xfrm>
            <a:off x="2159000" y="1403350"/>
            <a:ext cx="6740525" cy="4089400"/>
          </a:xfrm>
          <a:prstGeom prst="rect">
            <a:avLst/>
          </a:prstGeom>
          <a:ln w="12700">
            <a:miter lim="400000"/>
          </a:ln>
        </p:spPr>
        <p:txBody>
          <a:bodyPr lIns="25398" tIns="25398" rIns="25398" bIns="25398" anchor="ctr">
            <a:spAutoFit/>
          </a:bodyPr>
          <a:lstStyle>
            <a:lvl1pPr>
              <a:defRPr sz="4000" b="0" spc="1719">
                <a:latin typeface="MingLiU" panose="02020509000000000000" charset="-120"/>
                <a:ea typeface="MingLiU" panose="02020509000000000000" charset="-120"/>
                <a:cs typeface="MingLiU" panose="02020509000000000000" charset="-120"/>
                <a:sym typeface="MingLiU" panose="02020509000000000000" charset="-120"/>
              </a:defRPr>
            </a:lvl1pPr>
          </a:lstStyle>
          <a:p>
            <a:pPr fontAlgn="auto">
              <a:lnSpc>
                <a:spcPts val="3500"/>
              </a:lnSpc>
            </a:pPr>
            <a:r>
              <a:rPr lang="zh-CN" altLang="en-US" sz="1895" spc="0" noProof="1">
                <a:latin typeface="+mn-lt"/>
                <a:ea typeface="+mn-ea"/>
                <a:cs typeface="+mn-ea"/>
                <a:sym typeface="+mn-lt"/>
              </a:rPr>
              <a:t>活动前一周内，进行活动前宣推，广大市场声音</a:t>
            </a:r>
          </a:p>
          <a:p>
            <a:pPr fontAlgn="auto">
              <a:lnSpc>
                <a:spcPts val="3500"/>
              </a:lnSpc>
            </a:pPr>
            <a:r>
              <a:rPr lang="zh-CN" altLang="en-US" sz="1895" b="1" spc="0" noProof="1">
                <a:latin typeface="+mn-lt"/>
                <a:ea typeface="+mn-ea"/>
                <a:cs typeface="+mn-ea"/>
                <a:sym typeface="+mn-lt"/>
              </a:rPr>
              <a:t>官方微信公众号推广：</a:t>
            </a:r>
          </a:p>
          <a:p>
            <a:pPr fontAlgn="auto">
              <a:lnSpc>
                <a:spcPts val="3500"/>
              </a:lnSpc>
            </a:pPr>
            <a:r>
              <a:rPr lang="zh-CN" altLang="en-US" sz="1895" spc="0" noProof="1">
                <a:latin typeface="+mn-lt"/>
                <a:ea typeface="+mn-ea"/>
                <a:cs typeface="+mn-ea"/>
                <a:sym typeface="+mn-lt"/>
              </a:rPr>
              <a:t>项目公众号进行宣传发布活动链接，活动形式全程报导</a:t>
            </a:r>
          </a:p>
          <a:p>
            <a:pPr fontAlgn="auto">
              <a:lnSpc>
                <a:spcPts val="3500"/>
              </a:lnSpc>
            </a:pPr>
            <a:r>
              <a:rPr lang="en-US" altLang="zh-CN" sz="1895" b="1" spc="0" noProof="1">
                <a:latin typeface="+mn-lt"/>
                <a:ea typeface="+mn-ea"/>
                <a:cs typeface="+mn-ea"/>
                <a:sym typeface="+mn-lt"/>
              </a:rPr>
              <a:t>H5</a:t>
            </a:r>
            <a:r>
              <a:rPr lang="zh-CN" altLang="en-US" sz="1895" b="1" spc="0" noProof="1">
                <a:latin typeface="+mn-lt"/>
                <a:ea typeface="+mn-ea"/>
                <a:cs typeface="+mn-ea"/>
                <a:sym typeface="+mn-lt"/>
              </a:rPr>
              <a:t>页面推广：</a:t>
            </a:r>
          </a:p>
          <a:p>
            <a:pPr fontAlgn="auto">
              <a:lnSpc>
                <a:spcPts val="3500"/>
              </a:lnSpc>
            </a:pPr>
            <a:r>
              <a:rPr lang="zh-CN" altLang="en-US" sz="1895" spc="0" noProof="1">
                <a:latin typeface="+mn-lt"/>
                <a:ea typeface="+mn-ea"/>
                <a:cs typeface="+mn-ea"/>
                <a:sym typeface="+mn-lt"/>
              </a:rPr>
              <a:t>微信朋友圈转活动</a:t>
            </a:r>
            <a:r>
              <a:rPr lang="en-US" altLang="zh-CN" sz="1895" spc="0" noProof="1">
                <a:latin typeface="+mn-lt"/>
                <a:ea typeface="+mn-ea"/>
                <a:cs typeface="+mn-ea"/>
                <a:sym typeface="+mn-lt"/>
              </a:rPr>
              <a:t>H5</a:t>
            </a:r>
            <a:r>
              <a:rPr lang="zh-CN" altLang="en-US" sz="1895" spc="0" noProof="1">
                <a:latin typeface="+mn-lt"/>
                <a:ea typeface="+mn-ea"/>
                <a:cs typeface="+mn-ea"/>
                <a:sym typeface="+mn-lt"/>
              </a:rPr>
              <a:t>页面，前期造势宣传、推广、邀约。</a:t>
            </a:r>
          </a:p>
          <a:p>
            <a:pPr fontAlgn="auto">
              <a:lnSpc>
                <a:spcPts val="3500"/>
              </a:lnSpc>
            </a:pPr>
            <a:r>
              <a:rPr lang="en-US" altLang="zh-CN" sz="1895" b="1" spc="0" noProof="1">
                <a:latin typeface="+mn-lt"/>
                <a:ea typeface="+mn-ea"/>
                <a:cs typeface="+mn-ea"/>
                <a:sym typeface="+mn-lt"/>
              </a:rPr>
              <a:t>微信朋友圈活动推广视频</a:t>
            </a:r>
            <a:r>
              <a:rPr lang="zh-CN" altLang="en-US" sz="1895" b="1" spc="0" noProof="1">
                <a:latin typeface="+mn-lt"/>
                <a:ea typeface="+mn-ea"/>
                <a:cs typeface="+mn-ea"/>
                <a:sym typeface="+mn-lt"/>
              </a:rPr>
              <a:t>：</a:t>
            </a:r>
            <a:endParaRPr lang="en-US" altLang="zh-CN" sz="1895" b="1" spc="0" noProof="1">
              <a:latin typeface="+mn-lt"/>
              <a:ea typeface="+mn-ea"/>
              <a:cs typeface="+mn-ea"/>
              <a:sym typeface="+mn-lt"/>
            </a:endParaRPr>
          </a:p>
          <a:p>
            <a:pPr fontAlgn="auto">
              <a:lnSpc>
                <a:spcPts val="3500"/>
              </a:lnSpc>
            </a:pPr>
            <a:r>
              <a:rPr lang="zh-CN" altLang="en-US" sz="1895" spc="0" noProof="1">
                <a:latin typeface="+mn-lt"/>
                <a:ea typeface="+mn-ea"/>
                <a:cs typeface="+mn-ea"/>
                <a:sym typeface="+mn-lt"/>
              </a:rPr>
              <a:t>制作活动前宣倒计时视频；</a:t>
            </a:r>
          </a:p>
          <a:p>
            <a:pPr fontAlgn="auto">
              <a:lnSpc>
                <a:spcPts val="3500"/>
              </a:lnSpc>
            </a:pPr>
            <a:r>
              <a:rPr lang="en-US" altLang="zh-CN" sz="1895" b="1" spc="0" noProof="1">
                <a:latin typeface="+mn-lt"/>
                <a:ea typeface="+mn-ea"/>
                <a:cs typeface="+mn-ea"/>
                <a:sym typeface="+mn-lt"/>
              </a:rPr>
              <a:t>合作媒体</a:t>
            </a:r>
            <a:r>
              <a:rPr lang="zh-CN" altLang="en-US" sz="1895" b="1" spc="0" noProof="1">
                <a:latin typeface="+mn-lt"/>
                <a:ea typeface="+mn-ea"/>
                <a:cs typeface="+mn-ea"/>
                <a:sym typeface="+mn-lt"/>
              </a:rPr>
              <a:t>：</a:t>
            </a:r>
            <a:endParaRPr lang="en-US" altLang="zh-CN" sz="1895" b="1" spc="0" noProof="1">
              <a:latin typeface="+mn-lt"/>
              <a:ea typeface="+mn-ea"/>
              <a:cs typeface="+mn-ea"/>
              <a:sym typeface="+mn-lt"/>
            </a:endParaRPr>
          </a:p>
          <a:p>
            <a:pPr fontAlgn="auto">
              <a:lnSpc>
                <a:spcPts val="3500"/>
              </a:lnSpc>
            </a:pPr>
            <a:r>
              <a:rPr lang="zh-CN" altLang="en-US" sz="1895" spc="0" noProof="1">
                <a:latin typeface="+mn-lt"/>
                <a:ea typeface="+mn-ea"/>
                <a:cs typeface="+mn-ea"/>
                <a:sym typeface="+mn-lt"/>
              </a:rPr>
              <a:t>合作户外、广播媒体进行活动画面、广播投放。</a:t>
            </a:r>
          </a:p>
        </p:txBody>
      </p:sp>
      <p:pic>
        <p:nvPicPr>
          <p:cNvPr id="14" name="图片 13">
            <a:extLst>
              <a:ext uri="{FF2B5EF4-FFF2-40B4-BE49-F238E27FC236}">
                <a16:creationId xmlns:a16="http://schemas.microsoft.com/office/drawing/2014/main" id="{ECBEAC83-44D8-489A-9821-A21A8A3DBC1E}"/>
              </a:ext>
            </a:extLst>
          </p:cNvPr>
          <p:cNvPicPr>
            <a:picLocks noChangeAspect="1"/>
          </p:cNvPicPr>
          <p:nvPr/>
        </p:nvPicPr>
        <p:blipFill rotWithShape="1">
          <a:blip r:embed="rId4">
            <a:extLst>
              <a:ext uri="{28A0092B-C50C-407E-A947-70E740481C1C}">
                <a14:useLocalDpi xmlns:a14="http://schemas.microsoft.com/office/drawing/2010/main" val="0"/>
              </a:ext>
            </a:extLst>
          </a:blip>
          <a:srcRect l="6211" t="61724" r="4964" b="19224"/>
          <a:stretch/>
        </p:blipFill>
        <p:spPr>
          <a:xfrm>
            <a:off x="35414" y="6959600"/>
            <a:ext cx="4247171" cy="1371600"/>
          </a:xfrm>
          <a:prstGeom prst="rect">
            <a:avLst/>
          </a:prstGeom>
          <a:ln>
            <a:solidFill>
              <a:srgbClr val="4E4E4E"/>
            </a:solidFill>
          </a:ln>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15" grpId="0" bldLvl="0" animBg="1"/>
      <p:bldP spid="16" grpId="0" bldLvl="0" animBg="1"/>
      <p:bldP spid="17" grpId="0" bldLvl="0" animBg="1"/>
      <p:bldP spid="18" grpId="0" bldLvl="0" animBg="1"/>
      <p:bldP spid="19" grpId="0" bldLvl="0" animBg="1"/>
      <p:bldP spid="2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992313"/>
            <a:ext cx="11285538"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活动推广</a:t>
            </a:r>
          </a:p>
        </p:txBody>
      </p:sp>
      <p:sp>
        <p:nvSpPr>
          <p:cNvPr id="27651" name="文本框 99"/>
          <p:cNvSpPr txBox="1">
            <a:spLocks noChangeArrowheads="1"/>
          </p:cNvSpPr>
          <p:nvPr/>
        </p:nvSpPr>
        <p:spPr bwMode="auto">
          <a:xfrm>
            <a:off x="527050" y="1117600"/>
            <a:ext cx="11022013"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165"/>
              </a:lnSpc>
            </a:pPr>
            <a:r>
              <a:rPr lang="zh-CN" altLang="zh-CN">
                <a:solidFill>
                  <a:srgbClr val="454545"/>
                </a:solidFill>
                <a:latin typeface="+mn-lt"/>
                <a:ea typeface="+mn-ea"/>
                <a:cs typeface="+mn-ea"/>
                <a:sym typeface="+mn-lt"/>
              </a:rPr>
              <a:t>转发活动链接到朋友圈两天或集赞20个，即可到营销中心兑换价值68元的入场门票一张，凭票可领取游戏装备，并参与当天活动。（数量有限，先到先得）</a:t>
            </a:r>
          </a:p>
        </p:txBody>
      </p:sp>
      <p:pic>
        <p:nvPicPr>
          <p:cNvPr id="27652" name="图片 106"/>
          <p:cNvPicPr>
            <a:picLocks noChangeArrowheads="1"/>
          </p:cNvPicPr>
          <p:nvPr/>
        </p:nvPicPr>
        <p:blipFill>
          <a:blip/>
          <a:srcRect/>
          <a:stretch>
            <a:fillRect/>
          </a:stretch>
        </p:blipFill>
        <p:spPr bwMode="auto">
          <a:xfrm>
            <a:off x="850900" y="2130425"/>
            <a:ext cx="2817813"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图片 129"/>
          <p:cNvPicPr>
            <a:picLocks noChangeArrowheads="1"/>
          </p:cNvPicPr>
          <p:nvPr/>
        </p:nvPicPr>
        <p:blipFill>
          <a:blip/>
          <a:srcRect/>
          <a:stretch>
            <a:fillRect/>
          </a:stretch>
        </p:blipFill>
        <p:spPr bwMode="auto">
          <a:xfrm>
            <a:off x="6769100" y="2120900"/>
            <a:ext cx="199866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130"/>
          <p:cNvPicPr>
            <a:picLocks noChangeArrowheads="1"/>
          </p:cNvPicPr>
          <p:nvPr/>
        </p:nvPicPr>
        <p:blipFill>
          <a:blip/>
          <a:srcRect b="9259"/>
          <a:stretch>
            <a:fillRect/>
          </a:stretch>
        </p:blipFill>
        <p:spPr bwMode="auto">
          <a:xfrm>
            <a:off x="8947150" y="2119313"/>
            <a:ext cx="276542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131"/>
          <p:cNvPicPr>
            <a:picLocks noChangeArrowheads="1"/>
          </p:cNvPicPr>
          <p:nvPr/>
        </p:nvPicPr>
        <p:blipFill>
          <a:blip/>
          <a:srcRect/>
          <a:stretch>
            <a:fillRect/>
          </a:stretch>
        </p:blipFill>
        <p:spPr bwMode="auto">
          <a:xfrm>
            <a:off x="4184650" y="2120900"/>
            <a:ext cx="236855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bwMode="auto">
          <a:xfrm>
            <a:off x="4570413" y="1717675"/>
            <a:ext cx="2659062" cy="882650"/>
            <a:chOff x="5319234" y="3882575"/>
            <a:chExt cx="2232341" cy="906049"/>
          </a:xfrm>
        </p:grpSpPr>
        <p:sp>
          <p:nvSpPr>
            <p:cNvPr id="8" name="矩形 7"/>
            <p:cNvSpPr/>
            <p:nvPr/>
          </p:nvSpPr>
          <p:spPr>
            <a:xfrm>
              <a:off x="5476497" y="4025978"/>
              <a:ext cx="2073745" cy="762646"/>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9" name="矩形 8"/>
            <p:cNvSpPr/>
            <p:nvPr/>
          </p:nvSpPr>
          <p:spPr>
            <a:xfrm>
              <a:off x="5319234" y="3882575"/>
              <a:ext cx="2073745" cy="762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9"/>
            <p:cNvCxnSpPr/>
            <p:nvPr/>
          </p:nvCxnSpPr>
          <p:spPr>
            <a:xfrm flipH="1" flipV="1">
              <a:off x="5319234" y="4645221"/>
              <a:ext cx="161261"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flipH="1" flipV="1">
              <a:off x="7391646" y="3882575"/>
              <a:ext cx="159929"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flipH="1" flipV="1">
              <a:off x="7383650" y="4638702"/>
              <a:ext cx="159929" cy="14177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a:spLocks noChangeArrowheads="1"/>
          </p:cNvSpPr>
          <p:nvPr/>
        </p:nvSpPr>
        <p:spPr bwMode="auto">
          <a:xfrm>
            <a:off x="4848225" y="1819275"/>
            <a:ext cx="2101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800">
                <a:solidFill>
                  <a:srgbClr val="262626"/>
                </a:solidFill>
                <a:latin typeface="+mn-lt"/>
                <a:ea typeface="+mn-ea"/>
                <a:cs typeface="+mn-ea"/>
                <a:sym typeface="+mn-lt"/>
              </a:rPr>
              <a:t>第三部分</a:t>
            </a:r>
          </a:p>
        </p:txBody>
      </p:sp>
      <p:sp>
        <p:nvSpPr>
          <p:cNvPr id="19" name="文本框 18"/>
          <p:cNvSpPr txBox="1">
            <a:spLocks noChangeArrowheads="1"/>
          </p:cNvSpPr>
          <p:nvPr/>
        </p:nvSpPr>
        <p:spPr bwMode="auto">
          <a:xfrm>
            <a:off x="2840038" y="2951163"/>
            <a:ext cx="6118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氛围布置</a:t>
            </a:r>
          </a:p>
        </p:txBody>
      </p:sp>
      <p:sp>
        <p:nvSpPr>
          <p:cNvPr id="20" name="文本框 19"/>
          <p:cNvSpPr txBox="1">
            <a:spLocks noChangeArrowheads="1"/>
          </p:cNvSpPr>
          <p:nvPr/>
        </p:nvSpPr>
        <p:spPr bwMode="auto">
          <a:xfrm>
            <a:off x="2571750" y="4005263"/>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1317625"/>
            <a:ext cx="60198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文本框 21"/>
          <p:cNvSpPr txBox="1">
            <a:spLocks noChangeArrowheads="1"/>
          </p:cNvSpPr>
          <p:nvPr/>
        </p:nvSpPr>
        <p:spPr bwMode="auto">
          <a:xfrm>
            <a:off x="366713" y="6067425"/>
            <a:ext cx="11433175" cy="368300"/>
          </a:xfrm>
          <a:prstGeom prst="rect">
            <a:avLst/>
          </a:prstGeom>
          <a:solidFill>
            <a:schemeClr val="bg1">
              <a:alpha val="649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latin typeface="+mn-lt"/>
                <a:ea typeface="+mn-ea"/>
                <a:cs typeface="+mn-ea"/>
                <a:sym typeface="+mn-lt"/>
              </a:rPr>
              <a:t>现场入口处搭建异形拱门布置，将主题的元素在拱门造型上得以体现营造现场氛围。</a:t>
            </a:r>
          </a:p>
        </p:txBody>
      </p:sp>
      <p:grpSp>
        <p:nvGrpSpPr>
          <p:cNvPr id="31747" name="组合 5"/>
          <p:cNvGrpSpPr/>
          <p:nvPr/>
        </p:nvGrpSpPr>
        <p:grpSpPr bwMode="auto">
          <a:xfrm>
            <a:off x="246063" y="247650"/>
            <a:ext cx="2946400" cy="684213"/>
            <a:chOff x="5319234" y="3882575"/>
            <a:chExt cx="2232341" cy="906049"/>
          </a:xfrm>
        </p:grpSpPr>
        <p:sp>
          <p:nvSpPr>
            <p:cNvPr id="8" name="矩形 7"/>
            <p:cNvSpPr/>
            <p:nvPr/>
          </p:nvSpPr>
          <p:spPr>
            <a:xfrm>
              <a:off x="5476796" y="4025525"/>
              <a:ext cx="2073575" cy="763099"/>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9" name="矩形 8"/>
            <p:cNvSpPr/>
            <p:nvPr/>
          </p:nvSpPr>
          <p:spPr>
            <a:xfrm>
              <a:off x="5319234" y="3882575"/>
              <a:ext cx="2073575" cy="76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4"/>
            <p:cNvCxnSpPr/>
            <p:nvPr/>
          </p:nvCxnSpPr>
          <p:spPr>
            <a:xfrm flipH="1" flipV="1">
              <a:off x="5319234" y="4645674"/>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5"/>
            <p:cNvCxnSpPr/>
            <p:nvPr/>
          </p:nvCxnSpPr>
          <p:spPr>
            <a:xfrm flipH="1" flipV="1">
              <a:off x="7391606" y="3882575"/>
              <a:ext cx="159969"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6"/>
            <p:cNvCxnSpPr/>
            <p:nvPr/>
          </p:nvCxnSpPr>
          <p:spPr>
            <a:xfrm flipH="1" flipV="1">
              <a:off x="7383187" y="4637266"/>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1753"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主题拱门</a:t>
            </a:r>
          </a:p>
        </p:txBody>
      </p:sp>
      <p:pic>
        <p:nvPicPr>
          <p:cNvPr id="31754" name="图片 1" descr="src=http_%2F%2Fdrdbsz.oss-cn-shenzhen.aliyuncs.com%2F211029212254488504456.jpeg&amp;refer=http_%2F%2Fdrdbsz.oss-cn-shenzhen.aliyun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3" y="1317625"/>
            <a:ext cx="687228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check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1463675"/>
            <a:ext cx="4846637"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文本框 21"/>
          <p:cNvSpPr txBox="1">
            <a:spLocks noChangeArrowheads="1"/>
          </p:cNvSpPr>
          <p:nvPr/>
        </p:nvSpPr>
        <p:spPr bwMode="auto">
          <a:xfrm>
            <a:off x="366713" y="6067425"/>
            <a:ext cx="11433175" cy="368300"/>
          </a:xfrm>
          <a:prstGeom prst="rect">
            <a:avLst/>
          </a:prstGeom>
          <a:solidFill>
            <a:schemeClr val="bg1">
              <a:alpha val="649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latin typeface="+mn-lt"/>
                <a:ea typeface="+mn-ea"/>
                <a:cs typeface="+mn-ea"/>
                <a:sym typeface="+mn-lt"/>
              </a:rPr>
              <a:t>  </a:t>
            </a:r>
            <a:r>
              <a:rPr lang="zh-CN" altLang="zh-CN">
                <a:latin typeface="+mn-lt"/>
                <a:ea typeface="+mn-ea"/>
                <a:cs typeface="+mn-ea"/>
                <a:sym typeface="+mn-lt"/>
              </a:rPr>
              <a:t>现场在营销中心入口处设置主题展主KV背景。</a:t>
            </a:r>
          </a:p>
        </p:txBody>
      </p:sp>
      <p:grpSp>
        <p:nvGrpSpPr>
          <p:cNvPr id="33795" name="组合 5"/>
          <p:cNvGrpSpPr/>
          <p:nvPr/>
        </p:nvGrpSpPr>
        <p:grpSpPr bwMode="auto">
          <a:xfrm>
            <a:off x="246063" y="247650"/>
            <a:ext cx="2946400" cy="684213"/>
            <a:chOff x="5319234" y="3882575"/>
            <a:chExt cx="2232341" cy="906049"/>
          </a:xfrm>
        </p:grpSpPr>
        <p:sp>
          <p:nvSpPr>
            <p:cNvPr id="8" name="矩形 7"/>
            <p:cNvSpPr/>
            <p:nvPr/>
          </p:nvSpPr>
          <p:spPr>
            <a:xfrm>
              <a:off x="5476796" y="4025525"/>
              <a:ext cx="2073575" cy="763099"/>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2" name="矩形 1"/>
            <p:cNvSpPr/>
            <p:nvPr/>
          </p:nvSpPr>
          <p:spPr>
            <a:xfrm>
              <a:off x="5319234" y="3882575"/>
              <a:ext cx="2073575" cy="76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4"/>
            <p:cNvCxnSpPr/>
            <p:nvPr/>
          </p:nvCxnSpPr>
          <p:spPr>
            <a:xfrm flipH="1" flipV="1">
              <a:off x="5319234" y="4645674"/>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5"/>
            <p:cNvCxnSpPr/>
            <p:nvPr/>
          </p:nvCxnSpPr>
          <p:spPr>
            <a:xfrm flipH="1" flipV="1">
              <a:off x="7391606" y="3882575"/>
              <a:ext cx="159969"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6"/>
            <p:cNvCxnSpPr/>
            <p:nvPr/>
          </p:nvCxnSpPr>
          <p:spPr>
            <a:xfrm flipH="1" flipV="1">
              <a:off x="7383187" y="4637266"/>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3801"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主KV背景</a:t>
            </a:r>
          </a:p>
        </p:txBody>
      </p:sp>
      <p:grpSp>
        <p:nvGrpSpPr>
          <p:cNvPr id="33802" name="组合 2"/>
          <p:cNvGrpSpPr/>
          <p:nvPr/>
        </p:nvGrpSpPr>
        <p:grpSpPr bwMode="auto">
          <a:xfrm>
            <a:off x="19050" y="1463675"/>
            <a:ext cx="12172950" cy="4092575"/>
            <a:chOff x="0" y="2857"/>
            <a:chExt cx="17696" cy="5948"/>
          </a:xfrm>
        </p:grpSpPr>
        <p:pic>
          <p:nvPicPr>
            <p:cNvPr id="33803" name="图片 3" descr="QQ截图202110302052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
              <a:ext cx="10596" cy="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图片 102"/>
            <p:cNvPicPr>
              <a:picLocks noChangeArrowheads="1"/>
            </p:cNvPicPr>
            <p:nvPr/>
          </p:nvPicPr>
          <p:blipFill>
            <a:blip/>
            <a:srcRect t="29649" b="17390"/>
            <a:stretch>
              <a:fillRect/>
            </a:stretch>
          </p:blipFill>
          <p:spPr bwMode="auto">
            <a:xfrm>
              <a:off x="10603" y="2857"/>
              <a:ext cx="7093" cy="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3000">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文本框 21"/>
          <p:cNvSpPr txBox="1">
            <a:spLocks noChangeArrowheads="1"/>
          </p:cNvSpPr>
          <p:nvPr/>
        </p:nvSpPr>
        <p:spPr bwMode="auto">
          <a:xfrm>
            <a:off x="366713" y="6067425"/>
            <a:ext cx="11433175" cy="368300"/>
          </a:xfrm>
          <a:prstGeom prst="rect">
            <a:avLst/>
          </a:prstGeom>
          <a:solidFill>
            <a:schemeClr val="bg1">
              <a:alpha val="649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latin typeface="+mn-lt"/>
                <a:ea typeface="+mn-ea"/>
                <a:cs typeface="+mn-ea"/>
                <a:sym typeface="+mn-lt"/>
              </a:rPr>
              <a:t>来宾在此处合影拍照，通过发朋友圈，推广本次活动。现场有手持定制相框来宾合影留念。</a:t>
            </a:r>
          </a:p>
        </p:txBody>
      </p:sp>
      <p:grpSp>
        <p:nvGrpSpPr>
          <p:cNvPr id="35842" name="组合 5"/>
          <p:cNvGrpSpPr/>
          <p:nvPr/>
        </p:nvGrpSpPr>
        <p:grpSpPr bwMode="auto">
          <a:xfrm>
            <a:off x="246063" y="247650"/>
            <a:ext cx="2946400" cy="684213"/>
            <a:chOff x="5319234" y="3882575"/>
            <a:chExt cx="2232341" cy="906049"/>
          </a:xfrm>
        </p:grpSpPr>
        <p:sp>
          <p:nvSpPr>
            <p:cNvPr id="8" name="矩形 7"/>
            <p:cNvSpPr/>
            <p:nvPr/>
          </p:nvSpPr>
          <p:spPr>
            <a:xfrm>
              <a:off x="5476796" y="4025525"/>
              <a:ext cx="2073575" cy="763099"/>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2" name="矩形 1"/>
            <p:cNvSpPr/>
            <p:nvPr/>
          </p:nvSpPr>
          <p:spPr>
            <a:xfrm>
              <a:off x="5319234" y="3882575"/>
              <a:ext cx="2073575" cy="76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4"/>
            <p:cNvCxnSpPr/>
            <p:nvPr/>
          </p:nvCxnSpPr>
          <p:spPr>
            <a:xfrm flipH="1" flipV="1">
              <a:off x="5319234" y="4645674"/>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5"/>
            <p:cNvCxnSpPr/>
            <p:nvPr/>
          </p:nvCxnSpPr>
          <p:spPr>
            <a:xfrm flipH="1" flipV="1">
              <a:off x="7391606" y="3882575"/>
              <a:ext cx="159969"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6"/>
            <p:cNvCxnSpPr/>
            <p:nvPr/>
          </p:nvCxnSpPr>
          <p:spPr>
            <a:xfrm flipH="1" flipV="1">
              <a:off x="7383187" y="4637266"/>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5848"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互动合影区</a:t>
            </a:r>
          </a:p>
        </p:txBody>
      </p:sp>
      <p:grpSp>
        <p:nvGrpSpPr>
          <p:cNvPr id="35849" name="组合 2"/>
          <p:cNvGrpSpPr/>
          <p:nvPr/>
        </p:nvGrpSpPr>
        <p:grpSpPr bwMode="auto">
          <a:xfrm>
            <a:off x="0" y="1111250"/>
            <a:ext cx="12192000" cy="4597400"/>
            <a:chOff x="2773" y="2478"/>
            <a:chExt cx="15484" cy="5594"/>
          </a:xfrm>
        </p:grpSpPr>
        <p:pic>
          <p:nvPicPr>
            <p:cNvPr id="35850" name="图片 9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 y="2478"/>
              <a:ext cx="8345" cy="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图片 10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 y="2478"/>
              <a:ext cx="7140" cy="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3000">
    <p:check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文本框 21"/>
          <p:cNvSpPr txBox="1">
            <a:spLocks noChangeArrowheads="1"/>
          </p:cNvSpPr>
          <p:nvPr/>
        </p:nvSpPr>
        <p:spPr bwMode="auto">
          <a:xfrm>
            <a:off x="366713" y="6067425"/>
            <a:ext cx="11433175" cy="368300"/>
          </a:xfrm>
          <a:prstGeom prst="rect">
            <a:avLst/>
          </a:prstGeom>
          <a:solidFill>
            <a:schemeClr val="bg1">
              <a:alpha val="649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latin typeface="+mn-lt"/>
                <a:ea typeface="+mn-ea"/>
                <a:cs typeface="+mn-ea"/>
                <a:sym typeface="+mn-lt"/>
              </a:rPr>
              <a:t>来宾在此处合影拍照，通过发朋友圈，推广本次活动。现场有手持定制相框来宾合影留念。</a:t>
            </a:r>
          </a:p>
        </p:txBody>
      </p:sp>
      <p:grpSp>
        <p:nvGrpSpPr>
          <p:cNvPr id="37890" name="组合 5"/>
          <p:cNvGrpSpPr/>
          <p:nvPr/>
        </p:nvGrpSpPr>
        <p:grpSpPr bwMode="auto">
          <a:xfrm>
            <a:off x="246063" y="247650"/>
            <a:ext cx="2946400" cy="684213"/>
            <a:chOff x="5319234" y="3882575"/>
            <a:chExt cx="2232341" cy="906049"/>
          </a:xfrm>
        </p:grpSpPr>
        <p:sp>
          <p:nvSpPr>
            <p:cNvPr id="8" name="矩形 7"/>
            <p:cNvSpPr/>
            <p:nvPr/>
          </p:nvSpPr>
          <p:spPr>
            <a:xfrm>
              <a:off x="5476796" y="4025525"/>
              <a:ext cx="2073575" cy="763099"/>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2" name="矩形 1"/>
            <p:cNvSpPr/>
            <p:nvPr/>
          </p:nvSpPr>
          <p:spPr>
            <a:xfrm>
              <a:off x="5319234" y="3882575"/>
              <a:ext cx="2073575" cy="76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4"/>
            <p:cNvCxnSpPr/>
            <p:nvPr/>
          </p:nvCxnSpPr>
          <p:spPr>
            <a:xfrm flipH="1" flipV="1">
              <a:off x="5319234" y="4645674"/>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5"/>
            <p:cNvCxnSpPr/>
            <p:nvPr/>
          </p:nvCxnSpPr>
          <p:spPr>
            <a:xfrm flipH="1" flipV="1">
              <a:off x="7391606" y="3882575"/>
              <a:ext cx="159969"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6"/>
            <p:cNvCxnSpPr/>
            <p:nvPr/>
          </p:nvCxnSpPr>
          <p:spPr>
            <a:xfrm flipH="1" flipV="1">
              <a:off x="7383187" y="4637266"/>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7896"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互动合影区</a:t>
            </a:r>
          </a:p>
        </p:txBody>
      </p:sp>
      <p:pic>
        <p:nvPicPr>
          <p:cNvPr id="37897" name="图片 4" descr="src=http_%2F%2Fwww.szhuodong.com%2Fwp-content%2Fuploads%2F2021%2F05%2F640.webp-7-2.jpg&amp;refer=http_%2F%2Fwww.szhuo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3341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1341438"/>
            <a:ext cx="58578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直角三角形 22"/>
          <p:cNvSpPr/>
          <p:nvPr/>
        </p:nvSpPr>
        <p:spPr>
          <a:xfrm>
            <a:off x="103188" y="6067425"/>
            <a:ext cx="752475" cy="681038"/>
          </a:xfrm>
          <a:prstGeom prst="rtTriangle">
            <a:avLst/>
          </a:prstGeom>
          <a:solidFill>
            <a:srgbClr val="7BA2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grpSp>
        <p:nvGrpSpPr>
          <p:cNvPr id="39938" name="组合 5"/>
          <p:cNvGrpSpPr/>
          <p:nvPr/>
        </p:nvGrpSpPr>
        <p:grpSpPr bwMode="auto">
          <a:xfrm>
            <a:off x="246063" y="247650"/>
            <a:ext cx="2946400" cy="684213"/>
            <a:chOff x="5319234" y="3882575"/>
            <a:chExt cx="2232341" cy="906049"/>
          </a:xfrm>
        </p:grpSpPr>
        <p:sp>
          <p:nvSpPr>
            <p:cNvPr id="8" name="矩形 7"/>
            <p:cNvSpPr/>
            <p:nvPr/>
          </p:nvSpPr>
          <p:spPr>
            <a:xfrm>
              <a:off x="5476796" y="4025525"/>
              <a:ext cx="2073575" cy="763099"/>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2" name="矩形 1"/>
            <p:cNvSpPr/>
            <p:nvPr/>
          </p:nvSpPr>
          <p:spPr>
            <a:xfrm>
              <a:off x="5319234" y="3882575"/>
              <a:ext cx="2073575" cy="76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4"/>
            <p:cNvCxnSpPr/>
            <p:nvPr/>
          </p:nvCxnSpPr>
          <p:spPr>
            <a:xfrm flipH="1" flipV="1">
              <a:off x="5319234" y="4645674"/>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5"/>
            <p:cNvCxnSpPr/>
            <p:nvPr/>
          </p:nvCxnSpPr>
          <p:spPr>
            <a:xfrm flipH="1" flipV="1">
              <a:off x="7391606" y="3882575"/>
              <a:ext cx="159969"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6"/>
            <p:cNvCxnSpPr/>
            <p:nvPr/>
          </p:nvCxnSpPr>
          <p:spPr>
            <a:xfrm flipH="1" flipV="1">
              <a:off x="7383187" y="4637266"/>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9944"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咖啡品鉴区</a:t>
            </a:r>
          </a:p>
        </p:txBody>
      </p:sp>
      <p:grpSp>
        <p:nvGrpSpPr>
          <p:cNvPr id="39945" name="组合 3"/>
          <p:cNvGrpSpPr/>
          <p:nvPr/>
        </p:nvGrpSpPr>
        <p:grpSpPr bwMode="auto">
          <a:xfrm>
            <a:off x="338138" y="1265238"/>
            <a:ext cx="11382375" cy="4491037"/>
            <a:chOff x="3730" y="2188"/>
            <a:chExt cx="13903" cy="6377"/>
          </a:xfrm>
        </p:grpSpPr>
        <p:pic>
          <p:nvPicPr>
            <p:cNvPr id="39946"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 y="2235"/>
              <a:ext cx="9675" cy="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图片 2" descr="src=http_%2F%2Fp9.itc.cn%2Fq_70%2Fimages03%2F20211023%2Fb7f4ffd210e84881b301c6261a3a1698.jpeg&amp;refer=http_%2F%2Fp9.it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0" y="2188"/>
              <a:ext cx="4229" cy="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Tm="3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唤醒市集摊位</a:t>
            </a:r>
          </a:p>
        </p:txBody>
      </p:sp>
      <p:pic>
        <p:nvPicPr>
          <p:cNvPr id="41986" name="图片 1" descr="src=http_%2F%2Fimg02.yohoboys.com%2Fcontentimg%2F2021%2F10%2F22%2F20%2F022c1c9d241311c281a1d73a895643e9c4.jpg&amp;refer=http_%2F%2Fimg02.yohoboy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6050" y="1550988"/>
            <a:ext cx="5360988"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图片 9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0988"/>
            <a:ext cx="6496050"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组合 5"/>
          <p:cNvGrpSpPr/>
          <p:nvPr/>
        </p:nvGrpSpPr>
        <p:grpSpPr bwMode="auto">
          <a:xfrm>
            <a:off x="246063" y="187325"/>
            <a:ext cx="2946400" cy="684213"/>
            <a:chOff x="5319234" y="3882575"/>
            <a:chExt cx="2232341" cy="906049"/>
          </a:xfrm>
        </p:grpSpPr>
        <p:sp>
          <p:nvSpPr>
            <p:cNvPr id="8" name="矩形 7"/>
            <p:cNvSpPr/>
            <p:nvPr/>
          </p:nvSpPr>
          <p:spPr>
            <a:xfrm>
              <a:off x="5476796" y="4025525"/>
              <a:ext cx="2073575" cy="763099"/>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2" name="矩形 1"/>
            <p:cNvSpPr/>
            <p:nvPr/>
          </p:nvSpPr>
          <p:spPr>
            <a:xfrm>
              <a:off x="5319234" y="3882575"/>
              <a:ext cx="2073575" cy="763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4"/>
            <p:cNvCxnSpPr/>
            <p:nvPr/>
          </p:nvCxnSpPr>
          <p:spPr>
            <a:xfrm flipH="1" flipV="1">
              <a:off x="5319234" y="4645674"/>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5"/>
            <p:cNvCxnSpPr/>
            <p:nvPr/>
          </p:nvCxnSpPr>
          <p:spPr>
            <a:xfrm flipH="1" flipV="1">
              <a:off x="7391606" y="3882575"/>
              <a:ext cx="159969"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6"/>
            <p:cNvCxnSpPr/>
            <p:nvPr/>
          </p:nvCxnSpPr>
          <p:spPr>
            <a:xfrm flipH="1" flipV="1">
              <a:off x="7383187" y="4637266"/>
              <a:ext cx="161171" cy="1429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4039"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咖啡地贴装饰</a:t>
            </a:r>
          </a:p>
        </p:txBody>
      </p:sp>
      <p:pic>
        <p:nvPicPr>
          <p:cNvPr id="44040" name="图片 3" descr="QQ截图20211030204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785938"/>
            <a:ext cx="62642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1785938"/>
            <a:ext cx="624840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文本框 21"/>
          <p:cNvSpPr txBox="1">
            <a:spLocks noChangeArrowheads="1"/>
          </p:cNvSpPr>
          <p:nvPr/>
        </p:nvSpPr>
        <p:spPr bwMode="auto">
          <a:xfrm>
            <a:off x="366713" y="6067425"/>
            <a:ext cx="11433175" cy="368300"/>
          </a:xfrm>
          <a:prstGeom prst="rect">
            <a:avLst/>
          </a:prstGeom>
          <a:solidFill>
            <a:schemeClr val="bg1">
              <a:alpha val="649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latin typeface="+mn-lt"/>
                <a:ea typeface="+mn-ea"/>
                <a:cs typeface="+mn-ea"/>
                <a:sym typeface="+mn-lt"/>
              </a:rPr>
              <a:t>在现场用异型地贴进行装饰，指引来宾参与活动，增加现场氛围感。</a:t>
            </a:r>
          </a:p>
        </p:txBody>
      </p:sp>
    </p:spTree>
  </p:cSld>
  <p:clrMapOvr>
    <a:masterClrMapping/>
  </p:clrMapOvr>
  <p:transition spd="slow" advTm="3000">
    <p:check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8576" y="3175"/>
            <a:ext cx="3117850" cy="6854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6" name="文本框 5"/>
          <p:cNvSpPr txBox="1"/>
          <p:nvPr/>
        </p:nvSpPr>
        <p:spPr>
          <a:xfrm>
            <a:off x="6232525" y="3962400"/>
            <a:ext cx="4986338" cy="2168525"/>
          </a:xfrm>
          <a:prstGeom prst="rect">
            <a:avLst/>
          </a:prstGeom>
          <a:noFill/>
        </p:spPr>
        <p:txBody>
          <a:bodyPr anchor="ctr">
            <a:spAutoFit/>
          </a:bodyPr>
          <a:lstStyle/>
          <a:p>
            <a:pPr algn="ctr">
              <a:lnSpc>
                <a:spcPct val="150000"/>
              </a:lnSpc>
            </a:pPr>
            <a:r>
              <a:rPr kumimoji="1" lang="zh-CN" altLang="en-US" noProof="1">
                <a:solidFill>
                  <a:srgbClr val="642C2D"/>
                </a:solidFill>
                <a:latin typeface="+mn-lt"/>
                <a:ea typeface="+mn-ea"/>
                <a:cs typeface="+mn-ea"/>
                <a:sym typeface="+mn-lt"/>
              </a:rPr>
              <a:t>一杯热咖啡，一个阳光的午后，悠享幸福的味道。 悠静的享受那一杯忘我的安静</a:t>
            </a:r>
            <a:r>
              <a:rPr kumimoji="1" lang="en-US" altLang="zh-CN" noProof="1">
                <a:solidFill>
                  <a:srgbClr val="642C2D"/>
                </a:solidFill>
                <a:latin typeface="+mn-lt"/>
                <a:ea typeface="+mn-ea"/>
                <a:cs typeface="+mn-ea"/>
                <a:sym typeface="+mn-lt"/>
              </a:rPr>
              <a:t>——</a:t>
            </a:r>
            <a:r>
              <a:rPr kumimoji="1" lang="zh-CN" altLang="en-US" noProof="1">
                <a:solidFill>
                  <a:srgbClr val="642C2D"/>
                </a:solidFill>
                <a:latin typeface="+mn-lt"/>
                <a:ea typeface="+mn-ea"/>
                <a:cs typeface="+mn-ea"/>
                <a:sym typeface="+mn-lt"/>
              </a:rPr>
              <a:t>悠享咖啡！ 我不是在悠享咖啡，就在去悠享咖啡的路上。 让咖啡抒写你的心语，自在品尝属于你的世界。 好滋味，好时光，悠享，与您，相约，美好</a:t>
            </a:r>
            <a:endParaRPr lang="zh-CN" altLang="en-US" spc="100" noProof="1">
              <a:latin typeface="+mn-lt"/>
              <a:ea typeface="+mn-ea"/>
              <a:cs typeface="+mn-ea"/>
              <a:sym typeface="+mn-lt"/>
            </a:endParaRPr>
          </a:p>
        </p:txBody>
      </p:sp>
      <p:grpSp>
        <p:nvGrpSpPr>
          <p:cNvPr id="13" name="组合 12"/>
          <p:cNvGrpSpPr/>
          <p:nvPr/>
        </p:nvGrpSpPr>
        <p:grpSpPr bwMode="auto">
          <a:xfrm>
            <a:off x="509588" y="327025"/>
            <a:ext cx="4176712" cy="3427413"/>
            <a:chOff x="508217" y="325917"/>
            <a:chExt cx="3419101" cy="3429000"/>
          </a:xfrm>
        </p:grpSpPr>
        <p:sp>
          <p:nvSpPr>
            <p:cNvPr id="7" name="矩形 4"/>
            <p:cNvSpPr/>
            <p:nvPr/>
          </p:nvSpPr>
          <p:spPr>
            <a:xfrm>
              <a:off x="508217" y="325917"/>
              <a:ext cx="3419101" cy="3429000"/>
            </a:xfrm>
            <a:custGeom>
              <a:avLst/>
              <a:gdLst>
                <a:gd name="connsiteX0" fmla="*/ 0 w 3412503"/>
                <a:gd name="connsiteY0" fmla="*/ 0 h 5062194"/>
                <a:gd name="connsiteX1" fmla="*/ 3412503 w 3412503"/>
                <a:gd name="connsiteY1" fmla="*/ 0 h 5062194"/>
                <a:gd name="connsiteX2" fmla="*/ 3412503 w 3412503"/>
                <a:gd name="connsiteY2" fmla="*/ 5062194 h 5062194"/>
                <a:gd name="connsiteX3" fmla="*/ 0 w 3412503"/>
                <a:gd name="connsiteY3" fmla="*/ 5062194 h 5062194"/>
                <a:gd name="connsiteX4" fmla="*/ 0 w 3412503"/>
                <a:gd name="connsiteY4" fmla="*/ 0 h 5062194"/>
                <a:gd name="connsiteX0-1" fmla="*/ 0 w 3412503"/>
                <a:gd name="connsiteY0-2" fmla="*/ 0 h 5062194"/>
                <a:gd name="connsiteX1-3" fmla="*/ 3412503 w 3412503"/>
                <a:gd name="connsiteY1-4" fmla="*/ 0 h 5062194"/>
                <a:gd name="connsiteX2-5" fmla="*/ 3403076 w 3412503"/>
                <a:gd name="connsiteY2-6" fmla="*/ 641022 h 5062194"/>
                <a:gd name="connsiteX3-7" fmla="*/ 3412503 w 3412503"/>
                <a:gd name="connsiteY3-8" fmla="*/ 5062194 h 5062194"/>
                <a:gd name="connsiteX4-9" fmla="*/ 0 w 3412503"/>
                <a:gd name="connsiteY4-10" fmla="*/ 5062194 h 5062194"/>
                <a:gd name="connsiteX5" fmla="*/ 0 w 3412503"/>
                <a:gd name="connsiteY5" fmla="*/ 0 h 5062194"/>
                <a:gd name="connsiteX0-11" fmla="*/ 3403076 w 3494516"/>
                <a:gd name="connsiteY0-12" fmla="*/ 641022 h 5062194"/>
                <a:gd name="connsiteX1-13" fmla="*/ 3412503 w 3494516"/>
                <a:gd name="connsiteY1-14" fmla="*/ 5062194 h 5062194"/>
                <a:gd name="connsiteX2-15" fmla="*/ 0 w 3494516"/>
                <a:gd name="connsiteY2-16" fmla="*/ 5062194 h 5062194"/>
                <a:gd name="connsiteX3-17" fmla="*/ 0 w 3494516"/>
                <a:gd name="connsiteY3-18" fmla="*/ 0 h 5062194"/>
                <a:gd name="connsiteX4-19" fmla="*/ 3412503 w 3494516"/>
                <a:gd name="connsiteY4-20" fmla="*/ 0 h 5062194"/>
                <a:gd name="connsiteX5-21" fmla="*/ 3494516 w 3494516"/>
                <a:gd name="connsiteY5-22" fmla="*/ 732462 h 5062194"/>
                <a:gd name="connsiteX0-23" fmla="*/ 3412503 w 3494516"/>
                <a:gd name="connsiteY0-24" fmla="*/ 3516197 h 5062194"/>
                <a:gd name="connsiteX1-25" fmla="*/ 3412503 w 3494516"/>
                <a:gd name="connsiteY1-26" fmla="*/ 5062194 h 5062194"/>
                <a:gd name="connsiteX2-27" fmla="*/ 0 w 3494516"/>
                <a:gd name="connsiteY2-28" fmla="*/ 5062194 h 5062194"/>
                <a:gd name="connsiteX3-29" fmla="*/ 0 w 3494516"/>
                <a:gd name="connsiteY3-30" fmla="*/ 0 h 5062194"/>
                <a:gd name="connsiteX4-31" fmla="*/ 3412503 w 3494516"/>
                <a:gd name="connsiteY4-32" fmla="*/ 0 h 5062194"/>
                <a:gd name="connsiteX5-33" fmla="*/ 3494516 w 3494516"/>
                <a:gd name="connsiteY5-34" fmla="*/ 732462 h 5062194"/>
                <a:gd name="connsiteX0-35" fmla="*/ 3412503 w 3494516"/>
                <a:gd name="connsiteY0-36" fmla="*/ 3808428 h 5062194"/>
                <a:gd name="connsiteX1-37" fmla="*/ 3412503 w 3494516"/>
                <a:gd name="connsiteY1-38" fmla="*/ 5062194 h 5062194"/>
                <a:gd name="connsiteX2-39" fmla="*/ 0 w 3494516"/>
                <a:gd name="connsiteY2-40" fmla="*/ 5062194 h 5062194"/>
                <a:gd name="connsiteX3-41" fmla="*/ 0 w 3494516"/>
                <a:gd name="connsiteY3-42" fmla="*/ 0 h 5062194"/>
                <a:gd name="connsiteX4-43" fmla="*/ 3412503 w 3494516"/>
                <a:gd name="connsiteY4-44" fmla="*/ 0 h 5062194"/>
                <a:gd name="connsiteX5-45" fmla="*/ 3494516 w 3494516"/>
                <a:gd name="connsiteY5-46" fmla="*/ 732462 h 5062194"/>
                <a:gd name="connsiteX0-47" fmla="*/ 3412503 w 3419101"/>
                <a:gd name="connsiteY0-48" fmla="*/ 3808428 h 5062194"/>
                <a:gd name="connsiteX1-49" fmla="*/ 3412503 w 3419101"/>
                <a:gd name="connsiteY1-50" fmla="*/ 5062194 h 5062194"/>
                <a:gd name="connsiteX2-51" fmla="*/ 0 w 3419101"/>
                <a:gd name="connsiteY2-52" fmla="*/ 5062194 h 5062194"/>
                <a:gd name="connsiteX3-53" fmla="*/ 0 w 3419101"/>
                <a:gd name="connsiteY3-54" fmla="*/ 0 h 5062194"/>
                <a:gd name="connsiteX4-55" fmla="*/ 3412503 w 3419101"/>
                <a:gd name="connsiteY4-56" fmla="*/ 0 h 5062194"/>
                <a:gd name="connsiteX5-57" fmla="*/ 3419101 w 3419101"/>
                <a:gd name="connsiteY5-58" fmla="*/ 770170 h 50621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419101" h="5062194">
                  <a:moveTo>
                    <a:pt x="3412503" y="3808428"/>
                  </a:moveTo>
                  <a:cubicBezTo>
                    <a:pt x="3415645" y="5282152"/>
                    <a:pt x="3409361" y="3588470"/>
                    <a:pt x="3412503" y="5062194"/>
                  </a:cubicBezTo>
                  <a:lnTo>
                    <a:pt x="0" y="5062194"/>
                  </a:lnTo>
                  <a:lnTo>
                    <a:pt x="0" y="0"/>
                  </a:lnTo>
                  <a:lnTo>
                    <a:pt x="3412503" y="0"/>
                  </a:lnTo>
                  <a:cubicBezTo>
                    <a:pt x="3409361" y="213674"/>
                    <a:pt x="3419101" y="770170"/>
                    <a:pt x="3419101" y="770170"/>
                  </a:cubicBezTo>
                </a:path>
              </a:pathLst>
            </a:custGeom>
            <a:noFill/>
            <a:ln w="28575">
              <a:gradFill>
                <a:gsLst>
                  <a:gs pos="0">
                    <a:schemeClr val="accent1">
                      <a:lumMod val="5000"/>
                      <a:lumOff val="95000"/>
                    </a:schemeClr>
                  </a:gs>
                  <a:gs pos="100000">
                    <a:srgbClr val="CF3D49"/>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solidFill>
                <a:cs typeface="+mn-ea"/>
                <a:sym typeface="+mn-lt"/>
              </a:endParaRPr>
            </a:p>
          </p:txBody>
        </p:sp>
        <p:sp>
          <p:nvSpPr>
            <p:cNvPr id="9221" name="矩形 7"/>
            <p:cNvSpPr>
              <a:spLocks noChangeArrowheads="1"/>
            </p:cNvSpPr>
            <p:nvPr/>
          </p:nvSpPr>
          <p:spPr bwMode="auto">
            <a:xfrm>
              <a:off x="508413" y="606723"/>
              <a:ext cx="2824286" cy="274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4000">
                  <a:latin typeface="+mn-lt"/>
                  <a:ea typeface="+mn-ea"/>
                  <a:cs typeface="+mn-ea"/>
                  <a:sym typeface="+mn-lt"/>
                </a:rPr>
                <a:t>H</a:t>
              </a:r>
              <a:r>
                <a:rPr lang="en-US" altLang="zh-CN" sz="4000">
                  <a:latin typeface="+mn-lt"/>
                  <a:ea typeface="+mn-ea"/>
                  <a:cs typeface="+mn-ea"/>
                  <a:sym typeface="+mn-lt"/>
                </a:rPr>
                <a:t>EALTH</a:t>
              </a:r>
              <a:r>
                <a:rPr lang="zh-CN" altLang="en-US" sz="4000">
                  <a:latin typeface="+mn-lt"/>
                  <a:ea typeface="+mn-ea"/>
                  <a:cs typeface="+mn-ea"/>
                  <a:sym typeface="+mn-lt"/>
                </a:rPr>
                <a:t> </a:t>
              </a:r>
              <a:endParaRPr lang="en-US" altLang="zh-CN" sz="4000">
                <a:latin typeface="+mn-lt"/>
                <a:ea typeface="+mn-ea"/>
                <a:cs typeface="+mn-ea"/>
                <a:sym typeface="+mn-lt"/>
              </a:endParaRPr>
            </a:p>
            <a:p>
              <a:pPr>
                <a:lnSpc>
                  <a:spcPct val="150000"/>
                </a:lnSpc>
              </a:pPr>
              <a:r>
                <a:rPr lang="en-US" altLang="zh-CN" sz="4000">
                  <a:latin typeface="+mn-lt"/>
                  <a:ea typeface="+mn-ea"/>
                  <a:cs typeface="+mn-ea"/>
                  <a:sym typeface="+mn-lt"/>
                </a:rPr>
                <a:t>SALAD</a:t>
              </a:r>
              <a:r>
                <a:rPr lang="zh-CN" altLang="en-US" sz="4000">
                  <a:latin typeface="+mn-lt"/>
                  <a:ea typeface="+mn-ea"/>
                  <a:cs typeface="+mn-ea"/>
                  <a:sym typeface="+mn-lt"/>
                </a:rPr>
                <a:t> </a:t>
              </a:r>
              <a:endParaRPr lang="en-US" altLang="zh-CN" sz="4000">
                <a:latin typeface="+mn-lt"/>
                <a:ea typeface="+mn-ea"/>
                <a:cs typeface="+mn-ea"/>
                <a:sym typeface="+mn-lt"/>
              </a:endParaRPr>
            </a:p>
            <a:p>
              <a:pPr>
                <a:lnSpc>
                  <a:spcPct val="150000"/>
                </a:lnSpc>
              </a:pPr>
              <a:r>
                <a:rPr lang="en-US" altLang="zh-CN" sz="4000">
                  <a:latin typeface="+mn-lt"/>
                  <a:ea typeface="+mn-ea"/>
                  <a:cs typeface="+mn-ea"/>
                  <a:sym typeface="+mn-lt"/>
                </a:rPr>
                <a:t>BROCHURE</a:t>
              </a:r>
              <a:endParaRPr lang="zh-CN" altLang="en-US" sz="4000">
                <a:latin typeface="+mn-lt"/>
                <a:ea typeface="+mn-ea"/>
                <a:cs typeface="+mn-ea"/>
                <a:sym typeface="+mn-lt"/>
              </a:endParaRPr>
            </a:p>
          </p:txBody>
        </p:sp>
      </p:grpSp>
      <p:sp>
        <p:nvSpPr>
          <p:cNvPr id="12" name="矩形 11"/>
          <p:cNvSpPr/>
          <p:nvPr/>
        </p:nvSpPr>
        <p:spPr>
          <a:xfrm>
            <a:off x="3763604" y="446280"/>
            <a:ext cx="1371273" cy="2748152"/>
          </a:xfrm>
          <a:prstGeom prst="rect">
            <a:avLst/>
          </a:prstGeom>
        </p:spPr>
        <p:txBody>
          <a:bodyPr vert="wordArtVertRtl">
            <a:spAutoFit/>
          </a:bodyPr>
          <a:lstStyle/>
          <a:p>
            <a:pPr algn="ctr" fontAlgn="auto"/>
            <a:r>
              <a:rPr lang="zh-CN" altLang="en-US" sz="3600" spc="100" noProof="1">
                <a:solidFill>
                  <a:schemeClr val="bg1"/>
                </a:solidFill>
                <a:effectLst>
                  <a:outerShdw blurRad="38100" dist="38100" dir="2700000" algn="tl">
                    <a:srgbClr val="000000">
                      <a:alpha val="43137"/>
                    </a:srgbClr>
                  </a:outerShdw>
                </a:effectLst>
                <a:latin typeface="+mn-lt"/>
                <a:ea typeface="+mn-ea"/>
                <a:cs typeface="+mn-ea"/>
                <a:sym typeface="+mn-lt"/>
              </a:rPr>
              <a:t>一杯咖啡，悠然心扉</a:t>
            </a:r>
          </a:p>
        </p:txBody>
      </p:sp>
      <p:sp>
        <p:nvSpPr>
          <p:cNvPr id="5" name="矩形 4"/>
          <p:cNvSpPr/>
          <p:nvPr/>
        </p:nvSpPr>
        <p:spPr>
          <a:xfrm>
            <a:off x="0" y="4260850"/>
            <a:ext cx="2797175" cy="1989138"/>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zh-CN" altLang="en-US" noProof="1">
              <a:cs typeface="+mn-ea"/>
              <a:sym typeface="+mn-lt"/>
            </a:endParaRPr>
          </a:p>
        </p:txBody>
      </p:sp>
      <p:sp>
        <p:nvSpPr>
          <p:cNvPr id="8" name="矩形 7"/>
          <p:cNvSpPr/>
          <p:nvPr/>
        </p:nvSpPr>
        <p:spPr>
          <a:xfrm>
            <a:off x="8924925" y="128588"/>
            <a:ext cx="2797175" cy="3817937"/>
          </a:xfrm>
          <a:prstGeom prst="rect">
            <a:avLst/>
          </a:prstGeom>
          <a:blipFill dpi="0" rotWithShape="1">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1" lang="zh-CN" altLang="en-US" noProof="1">
              <a:cs typeface="+mn-ea"/>
              <a:sym typeface="+mn-lt"/>
            </a:endParaRP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 fill="hold"/>
                                        <p:tgtEl>
                                          <p:spTgt spid="6"/>
                                        </p:tgtEl>
                                      </p:cBhvr>
                                    </p:anim>
                                  </p:childTnLst>
                                </p:cTn>
                              </p:par>
                              <p:par>
                                <p:cTn id="11" presetID="24"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 fill="hold"/>
                                        <p:tgtEl>
                                          <p:spTgt spid="13"/>
                                        </p:tgtEl>
                                      </p:cBhvr>
                                    </p:anim>
                                  </p:childTnLst>
                                </p:cTn>
                              </p:par>
                              <p:par>
                                <p:cTn id="14" presetID="24"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 fill="hold"/>
                                        <p:tgtEl>
                                          <p:spTgt spid="12"/>
                                        </p:tgtEl>
                                      </p:cBhvr>
                                    </p:anim>
                                  </p:childTnLst>
                                </p:cTn>
                              </p:par>
                              <p:par>
                                <p:cTn id="17" presetID="5"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12" grpId="0"/>
      <p:bldP spid="5" grpId="0" bldLvl="0" animBg="1"/>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图片 13" descr="162244136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1725613"/>
            <a:ext cx="5065712"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文本框 12"/>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创意指引牌</a:t>
            </a:r>
          </a:p>
        </p:txBody>
      </p:sp>
      <p:pic>
        <p:nvPicPr>
          <p:cNvPr id="46083" name="图片 1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25613"/>
            <a:ext cx="6783388"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check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bwMode="auto">
          <a:xfrm>
            <a:off x="4570413" y="1717675"/>
            <a:ext cx="2659062" cy="882650"/>
            <a:chOff x="5319234" y="3882575"/>
            <a:chExt cx="2232341" cy="906049"/>
          </a:xfrm>
        </p:grpSpPr>
        <p:sp>
          <p:nvSpPr>
            <p:cNvPr id="8" name="矩形 7"/>
            <p:cNvSpPr/>
            <p:nvPr/>
          </p:nvSpPr>
          <p:spPr>
            <a:xfrm>
              <a:off x="5476497" y="4025978"/>
              <a:ext cx="2073745" cy="762646"/>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9" name="矩形 8"/>
            <p:cNvSpPr/>
            <p:nvPr/>
          </p:nvSpPr>
          <p:spPr>
            <a:xfrm>
              <a:off x="5319234" y="3882575"/>
              <a:ext cx="2073745" cy="762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9"/>
            <p:cNvCxnSpPr/>
            <p:nvPr/>
          </p:nvCxnSpPr>
          <p:spPr>
            <a:xfrm flipH="1" flipV="1">
              <a:off x="5319234" y="4645221"/>
              <a:ext cx="161261"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flipH="1" flipV="1">
              <a:off x="7391646" y="3882575"/>
              <a:ext cx="159929"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flipH="1" flipV="1">
              <a:off x="7383650" y="4638702"/>
              <a:ext cx="159929" cy="14177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a:spLocks noChangeArrowheads="1"/>
          </p:cNvSpPr>
          <p:nvPr/>
        </p:nvSpPr>
        <p:spPr bwMode="auto">
          <a:xfrm>
            <a:off x="4848225" y="1819275"/>
            <a:ext cx="2101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800">
                <a:solidFill>
                  <a:srgbClr val="262626"/>
                </a:solidFill>
                <a:latin typeface="+mn-lt"/>
                <a:ea typeface="+mn-ea"/>
                <a:cs typeface="+mn-ea"/>
                <a:sym typeface="+mn-lt"/>
              </a:rPr>
              <a:t>第四部分</a:t>
            </a:r>
          </a:p>
        </p:txBody>
      </p:sp>
      <p:sp>
        <p:nvSpPr>
          <p:cNvPr id="19" name="文本框 18"/>
          <p:cNvSpPr txBox="1">
            <a:spLocks noChangeArrowheads="1"/>
          </p:cNvSpPr>
          <p:nvPr/>
        </p:nvSpPr>
        <p:spPr bwMode="auto">
          <a:xfrm>
            <a:off x="2840038" y="2951163"/>
            <a:ext cx="6118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活动内容</a:t>
            </a:r>
          </a:p>
        </p:txBody>
      </p:sp>
      <p:sp>
        <p:nvSpPr>
          <p:cNvPr id="20" name="文本框 19"/>
          <p:cNvSpPr txBox="1">
            <a:spLocks noChangeArrowheads="1"/>
          </p:cNvSpPr>
          <p:nvPr/>
        </p:nvSpPr>
        <p:spPr bwMode="auto">
          <a:xfrm>
            <a:off x="2571750" y="4005263"/>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来宾签到</a:t>
            </a:r>
          </a:p>
        </p:txBody>
      </p:sp>
      <p:sp>
        <p:nvSpPr>
          <p:cNvPr id="50178" name="文本框 99"/>
          <p:cNvSpPr txBox="1">
            <a:spLocks noChangeArrowheads="1"/>
          </p:cNvSpPr>
          <p:nvPr/>
        </p:nvSpPr>
        <p:spPr bwMode="auto">
          <a:xfrm>
            <a:off x="527050" y="1117600"/>
            <a:ext cx="8667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来宾在签到处签到，并且领取入场卡片参与打卡活动有免费礼品相送。</a:t>
            </a:r>
            <a:endParaRPr lang="zh-CN" altLang="en-US">
              <a:solidFill>
                <a:srgbClr val="454545"/>
              </a:solidFill>
              <a:latin typeface="+mn-lt"/>
              <a:ea typeface="+mn-ea"/>
              <a:cs typeface="+mn-ea"/>
              <a:sym typeface="+mn-lt"/>
            </a:endParaRPr>
          </a:p>
        </p:txBody>
      </p:sp>
      <p:grpSp>
        <p:nvGrpSpPr>
          <p:cNvPr id="50179" name="组合 18"/>
          <p:cNvGrpSpPr/>
          <p:nvPr/>
        </p:nvGrpSpPr>
        <p:grpSpPr bwMode="auto">
          <a:xfrm>
            <a:off x="349250" y="2120900"/>
            <a:ext cx="6807200" cy="3200400"/>
            <a:chOff x="285" y="3922"/>
            <a:chExt cx="4908" cy="2268"/>
          </a:xfrm>
        </p:grpSpPr>
        <p:pic>
          <p:nvPicPr>
            <p:cNvPr id="50180" name="图片 41" descr="IMG_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 y="3922"/>
              <a:ext cx="3399"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图片 -2147482583" descr="IMG_2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 y="3922"/>
              <a:ext cx="1509"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2" name="图片 103"/>
          <p:cNvPicPr>
            <a:picLocks noChangeArrowheads="1"/>
          </p:cNvPicPr>
          <p:nvPr/>
        </p:nvPicPr>
        <p:blipFill>
          <a:blip/>
          <a:srcRect/>
          <a:stretch>
            <a:fillRect/>
          </a:stretch>
        </p:blipFill>
        <p:spPr bwMode="auto">
          <a:xfrm>
            <a:off x="7156450" y="2120900"/>
            <a:ext cx="4797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450" y="2133600"/>
            <a:ext cx="500856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a:spLocks noChangeArrowheads="1"/>
          </p:cNvSpPr>
          <p:nvPr/>
        </p:nvSpPr>
        <p:spPr bwMode="auto">
          <a:xfrm>
            <a:off x="2311400" y="2330450"/>
            <a:ext cx="691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咖啡硬核体验</a:t>
            </a:r>
          </a:p>
        </p:txBody>
      </p:sp>
      <p:sp>
        <p:nvSpPr>
          <p:cNvPr id="20" name="文本框 19"/>
          <p:cNvSpPr txBox="1">
            <a:spLocks noChangeArrowheads="1"/>
          </p:cNvSpPr>
          <p:nvPr/>
        </p:nvSpPr>
        <p:spPr bwMode="auto">
          <a:xfrm>
            <a:off x="2571750" y="3384550"/>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咖啡大咖助力</a:t>
            </a:r>
          </a:p>
        </p:txBody>
      </p:sp>
      <p:sp>
        <p:nvSpPr>
          <p:cNvPr id="54274" name="文本框 99"/>
          <p:cNvSpPr txBox="1">
            <a:spLocks noChangeArrowheads="1"/>
          </p:cNvSpPr>
          <p:nvPr/>
        </p:nvSpPr>
        <p:spPr bwMode="auto">
          <a:xfrm>
            <a:off x="527050" y="1117600"/>
            <a:ext cx="1024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165"/>
              </a:lnSpc>
            </a:pPr>
            <a:r>
              <a:rPr lang="zh-CN" altLang="zh-CN" sz="1600">
                <a:solidFill>
                  <a:srgbClr val="454545"/>
                </a:solidFill>
                <a:latin typeface="+mn-lt"/>
                <a:ea typeface="+mn-ea"/>
                <a:cs typeface="+mn-ea"/>
                <a:sym typeface="+mn-lt"/>
              </a:rPr>
              <a:t>国际级咖啡赛事专业评委、国际拉花艺术大赛冠军、咖啡培训导师、餐饮项目策划人……现场除了咖啡品牌主理人和咖啡文化爱好者们，我们还能见到多位咖啡界大咖，近距离聆听专业分享，绝对让你受益匪浅~</a:t>
            </a:r>
          </a:p>
        </p:txBody>
      </p:sp>
      <p:pic>
        <p:nvPicPr>
          <p:cNvPr id="54275"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900238"/>
            <a:ext cx="9955213"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D8851816-25DE-4B5F-B3A5-1FEBE5C12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8200" y="1796574"/>
            <a:ext cx="3773424" cy="43586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咖啡教室 | 拉花体验</a:t>
            </a:r>
          </a:p>
        </p:txBody>
      </p:sp>
      <p:sp>
        <p:nvSpPr>
          <p:cNvPr id="56322" name="文本框 99"/>
          <p:cNvSpPr txBox="1">
            <a:spLocks noChangeArrowheads="1"/>
          </p:cNvSpPr>
          <p:nvPr/>
        </p:nvSpPr>
        <p:spPr bwMode="auto">
          <a:xfrm>
            <a:off x="527050" y="1117600"/>
            <a:ext cx="10059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没错,就是那个看起来很酷学起来不知道如何的拉花体验!，咖啡师现场传授咖啡拉花技巧。</a:t>
            </a:r>
          </a:p>
        </p:txBody>
      </p:sp>
      <p:grpSp>
        <p:nvGrpSpPr>
          <p:cNvPr id="56323" name="组合 1"/>
          <p:cNvGrpSpPr/>
          <p:nvPr/>
        </p:nvGrpSpPr>
        <p:grpSpPr bwMode="auto">
          <a:xfrm>
            <a:off x="436563" y="1863725"/>
            <a:ext cx="11261725" cy="4051300"/>
            <a:chOff x="830" y="2939"/>
            <a:chExt cx="15790" cy="5546"/>
          </a:xfrm>
        </p:grpSpPr>
        <p:pic>
          <p:nvPicPr>
            <p:cNvPr id="56324" name="图片 1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 y="2939"/>
              <a:ext cx="8426" cy="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图片 1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 y="2939"/>
              <a:ext cx="7364" cy="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文本框 1"/>
          <p:cNvSpPr txBox="1">
            <a:spLocks noChangeArrowheads="1"/>
          </p:cNvSpPr>
          <p:nvPr/>
        </p:nvSpPr>
        <p:spPr bwMode="auto">
          <a:xfrm>
            <a:off x="282575" y="300038"/>
            <a:ext cx="25273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咖啡沙龙分享会 </a:t>
            </a:r>
          </a:p>
        </p:txBody>
      </p:sp>
      <p:sp>
        <p:nvSpPr>
          <p:cNvPr id="58370" name="文本框 99"/>
          <p:cNvSpPr txBox="1">
            <a:spLocks noChangeArrowheads="1"/>
          </p:cNvSpPr>
          <p:nvPr/>
        </p:nvSpPr>
        <p:spPr bwMode="auto">
          <a:xfrm>
            <a:off x="527050" y="1117600"/>
            <a:ext cx="100599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在畅所欲言中聊一下咖啡前世今生，</a:t>
            </a:r>
          </a:p>
          <a:p>
            <a:endParaRPr lang="zh-CN" altLang="zh-CN">
              <a:solidFill>
                <a:srgbClr val="454545"/>
              </a:solidFill>
              <a:latin typeface="+mn-lt"/>
              <a:ea typeface="+mn-ea"/>
              <a:cs typeface="+mn-ea"/>
              <a:sym typeface="+mn-lt"/>
            </a:endParaRPr>
          </a:p>
          <a:p>
            <a:r>
              <a:rPr lang="zh-CN" altLang="zh-CN">
                <a:solidFill>
                  <a:srgbClr val="454545"/>
                </a:solidFill>
                <a:latin typeface="+mn-lt"/>
                <a:ea typeface="+mn-ea"/>
                <a:cs typeface="+mn-ea"/>
                <a:sym typeface="+mn-lt"/>
              </a:rPr>
              <a:t>手把手教学调制独一无二的咖啡，</a:t>
            </a:r>
          </a:p>
          <a:p>
            <a:endParaRPr lang="zh-CN" altLang="zh-CN">
              <a:solidFill>
                <a:srgbClr val="454545"/>
              </a:solidFill>
              <a:latin typeface="+mn-lt"/>
              <a:ea typeface="+mn-ea"/>
              <a:cs typeface="+mn-ea"/>
              <a:sym typeface="+mn-lt"/>
            </a:endParaRPr>
          </a:p>
          <a:p>
            <a:r>
              <a:rPr lang="zh-CN" altLang="zh-CN">
                <a:solidFill>
                  <a:srgbClr val="454545"/>
                </a:solidFill>
                <a:latin typeface="+mn-lt"/>
                <a:ea typeface="+mn-ea"/>
                <a:cs typeface="+mn-ea"/>
                <a:sym typeface="+mn-lt"/>
              </a:rPr>
              <a:t>这里有味蕾的享受，有知识的淬炼，</a:t>
            </a:r>
          </a:p>
          <a:p>
            <a:endParaRPr lang="zh-CN" altLang="zh-CN">
              <a:solidFill>
                <a:srgbClr val="454545"/>
              </a:solidFill>
              <a:latin typeface="+mn-lt"/>
              <a:ea typeface="+mn-ea"/>
              <a:cs typeface="+mn-ea"/>
              <a:sym typeface="+mn-lt"/>
            </a:endParaRPr>
          </a:p>
          <a:p>
            <a:r>
              <a:rPr lang="zh-CN" altLang="zh-CN">
                <a:solidFill>
                  <a:srgbClr val="454545"/>
                </a:solidFill>
                <a:latin typeface="+mn-lt"/>
                <a:ea typeface="+mn-ea"/>
                <a:cs typeface="+mn-ea"/>
                <a:sym typeface="+mn-lt"/>
              </a:rPr>
              <a:t>咖啡的生活美学大抵如此！</a:t>
            </a:r>
          </a:p>
        </p:txBody>
      </p:sp>
      <p:pic>
        <p:nvPicPr>
          <p:cNvPr id="58371" name="图片 1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588" y="962025"/>
            <a:ext cx="7620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图片 12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565525"/>
            <a:ext cx="31051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全民咖啡冲煮大赛</a:t>
            </a:r>
          </a:p>
        </p:txBody>
      </p:sp>
      <p:sp>
        <p:nvSpPr>
          <p:cNvPr id="60418"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这是一场考验综合冲煮技巧、冲煮策略与临场应变能力的比赛！这里不分国籍、民族、年龄、性别和职业，并且能够独立完成比赛的社会人士均可参加。</a:t>
            </a:r>
          </a:p>
        </p:txBody>
      </p:sp>
      <p:pic>
        <p:nvPicPr>
          <p:cNvPr id="60419" name="图片 1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2119313"/>
            <a:ext cx="53181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675" y="2119313"/>
            <a:ext cx="5875338"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全民咖啡杯测挑战赛</a:t>
            </a:r>
          </a:p>
        </p:txBody>
      </p:sp>
      <p:sp>
        <p:nvSpPr>
          <p:cNvPr id="62466"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这是一场考验你味觉、嗅觉敏锐度的比赛。比赛共分5组人，每组3杯，每天举行3次。优胜者获得精品奖品一份。</a:t>
            </a:r>
          </a:p>
        </p:txBody>
      </p:sp>
      <p:grpSp>
        <p:nvGrpSpPr>
          <p:cNvPr id="62467" name="组合 1"/>
          <p:cNvGrpSpPr/>
          <p:nvPr/>
        </p:nvGrpSpPr>
        <p:grpSpPr bwMode="auto">
          <a:xfrm>
            <a:off x="0" y="2139950"/>
            <a:ext cx="12192000" cy="3697288"/>
            <a:chOff x="0" y="3886"/>
            <a:chExt cx="17204" cy="5250"/>
          </a:xfrm>
        </p:grpSpPr>
        <p:pic>
          <p:nvPicPr>
            <p:cNvPr id="62468" name="图片 1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6"/>
              <a:ext cx="9330" cy="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图片 1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 y="3886"/>
              <a:ext cx="7874" cy="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跨界“破圈” </a:t>
            </a:r>
          </a:p>
        </p:txBody>
      </p:sp>
      <p:sp>
        <p:nvSpPr>
          <p:cNvPr id="64514"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唤醒咖啡生活节通过现场展示3D咖啡拉花黑科技、人脸识别、智能打印等方式，实现“咖啡+科技”跨界融合；</a:t>
            </a:r>
          </a:p>
        </p:txBody>
      </p:sp>
      <p:pic>
        <p:nvPicPr>
          <p:cNvPr id="64515"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957388"/>
            <a:ext cx="60864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050" y="1957388"/>
            <a:ext cx="54229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14450" y="1321594"/>
            <a:ext cx="3214688" cy="4214812"/>
          </a:xfrm>
          <a:prstGeom prst="rect">
            <a:avLst/>
          </a:prstGeom>
          <a:blipFill>
            <a:blip r:embed="rId3" cstate="screen"/>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6" name="矩形 5"/>
          <p:cNvSpPr/>
          <p:nvPr/>
        </p:nvSpPr>
        <p:spPr>
          <a:xfrm>
            <a:off x="2519363" y="3159919"/>
            <a:ext cx="3297237" cy="1209675"/>
          </a:xfrm>
          <a:prstGeom prst="rect">
            <a:avLst/>
          </a:prstGeom>
          <a:solidFill>
            <a:srgbClr val="F49E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11267" name="文本框 6"/>
          <p:cNvSpPr txBox="1">
            <a:spLocks noChangeArrowheads="1"/>
          </p:cNvSpPr>
          <p:nvPr/>
        </p:nvSpPr>
        <p:spPr bwMode="auto">
          <a:xfrm>
            <a:off x="3267075" y="3472656"/>
            <a:ext cx="22621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a:solidFill>
                  <a:schemeClr val="bg1"/>
                </a:solidFill>
                <a:latin typeface="+mn-lt"/>
                <a:ea typeface="+mn-ea"/>
                <a:cs typeface="+mn-ea"/>
                <a:sym typeface="+mn-lt"/>
              </a:rPr>
              <a:t>BUSINESS</a:t>
            </a:r>
            <a:endParaRPr lang="zh-CN" altLang="en-US" sz="3200">
              <a:solidFill>
                <a:schemeClr val="bg1"/>
              </a:solidFill>
              <a:latin typeface="+mn-lt"/>
              <a:ea typeface="+mn-ea"/>
              <a:cs typeface="+mn-ea"/>
              <a:sym typeface="+mn-lt"/>
            </a:endParaRPr>
          </a:p>
        </p:txBody>
      </p:sp>
      <p:sp>
        <p:nvSpPr>
          <p:cNvPr id="11268" name="文本框 99"/>
          <p:cNvSpPr txBox="1">
            <a:spLocks noChangeArrowheads="1"/>
          </p:cNvSpPr>
          <p:nvPr/>
        </p:nvSpPr>
        <p:spPr bwMode="auto">
          <a:xfrm>
            <a:off x="6096000" y="2288381"/>
            <a:ext cx="5662613"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000"/>
              </a:lnSpc>
            </a:pPr>
            <a:r>
              <a:rPr lang="zh-CN" altLang="zh-CN" sz="2000" b="1" dirty="0">
                <a:latin typeface="+mn-lt"/>
                <a:ea typeface="+mn-ea"/>
                <a:cs typeface="+mn-ea"/>
                <a:sym typeface="+mn-lt"/>
              </a:rPr>
              <a:t>"</a:t>
            </a:r>
            <a:r>
              <a:rPr lang="zh-CN" altLang="zh-CN" sz="2000" b="1" dirty="0">
                <a:solidFill>
                  <a:srgbClr val="FF0000"/>
                </a:solidFill>
                <a:latin typeface="+mn-lt"/>
                <a:ea typeface="+mn-ea"/>
                <a:cs typeface="+mn-ea"/>
                <a:sym typeface="+mn-lt"/>
              </a:rPr>
              <a:t>R</a:t>
            </a:r>
            <a:r>
              <a:rPr lang="zh-CN" altLang="zh-CN" sz="2000" b="1" dirty="0">
                <a:latin typeface="+mn-lt"/>
                <a:ea typeface="+mn-ea"/>
                <a:cs typeface="+mn-ea"/>
                <a:sym typeface="+mn-lt"/>
              </a:rPr>
              <a:t>GB三原色"活力出发！</a:t>
            </a:r>
          </a:p>
          <a:p>
            <a:pPr>
              <a:lnSpc>
                <a:spcPts val="4000"/>
              </a:lnSpc>
            </a:pPr>
            <a:r>
              <a:rPr lang="zh-CN" altLang="zh-CN" sz="2000" b="1" dirty="0">
                <a:solidFill>
                  <a:srgbClr val="FF0000"/>
                </a:solidFill>
                <a:latin typeface="+mn-lt"/>
                <a:ea typeface="+mn-ea"/>
                <a:cs typeface="+mn-ea"/>
                <a:sym typeface="+mn-lt"/>
              </a:rPr>
              <a:t>三大活动区域诠释多元探索体验</a:t>
            </a:r>
            <a:endParaRPr lang="zh-CN" altLang="zh-CN" sz="2000" b="1" dirty="0">
              <a:latin typeface="+mn-lt"/>
              <a:ea typeface="+mn-ea"/>
              <a:cs typeface="+mn-ea"/>
              <a:sym typeface="+mn-lt"/>
            </a:endParaRPr>
          </a:p>
          <a:p>
            <a:pPr>
              <a:lnSpc>
                <a:spcPts val="4000"/>
              </a:lnSpc>
            </a:pPr>
            <a:r>
              <a:rPr lang="zh-CN" altLang="zh-CN" sz="2000" b="1" dirty="0">
                <a:latin typeface="+mn-lt"/>
                <a:ea typeface="+mn-ea"/>
                <a:cs typeface="+mn-ea"/>
                <a:sym typeface="+mn-lt"/>
              </a:rPr>
              <a:t>学习咖啡冲煮技能，收获味蕾和气味的双享受，看年轻潮流和咖啡生活跨界生花，这会是一场人人可深度参与的「</a:t>
            </a:r>
            <a:r>
              <a:rPr lang="en-US" altLang="zh-CN" sz="2000" b="1" dirty="0">
                <a:solidFill>
                  <a:srgbClr val="E36C09"/>
                </a:solidFill>
                <a:latin typeface="+mn-lt"/>
                <a:ea typeface="+mn-ea"/>
                <a:cs typeface="+mn-ea"/>
                <a:sym typeface="+mn-lt"/>
              </a:rPr>
              <a:t>2021</a:t>
            </a:r>
            <a:r>
              <a:rPr lang="zh-CN" altLang="zh-CN" sz="2000" b="1" dirty="0">
                <a:solidFill>
                  <a:srgbClr val="7030A0"/>
                </a:solidFill>
                <a:latin typeface="+mn-lt"/>
                <a:ea typeface="+mn-ea"/>
                <a:cs typeface="+mn-ea"/>
                <a:sym typeface="+mn-lt"/>
              </a:rPr>
              <a:t>咖啡生活节</a:t>
            </a:r>
            <a:r>
              <a:rPr lang="zh-CN" altLang="zh-CN" sz="2000" b="1" dirty="0">
                <a:latin typeface="+mn-lt"/>
                <a:ea typeface="+mn-ea"/>
                <a:cs typeface="+mn-ea"/>
                <a:sym typeface="+mn-lt"/>
              </a:rPr>
              <a:t>」。</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a:spLocks noChangeArrowheads="1"/>
          </p:cNvSpPr>
          <p:nvPr/>
        </p:nvSpPr>
        <p:spPr bwMode="auto">
          <a:xfrm>
            <a:off x="2311400" y="2330450"/>
            <a:ext cx="691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唤醒咖啡集市</a:t>
            </a:r>
          </a:p>
        </p:txBody>
      </p:sp>
      <p:sp>
        <p:nvSpPr>
          <p:cNvPr id="20" name="文本框 19"/>
          <p:cNvSpPr txBox="1">
            <a:spLocks noChangeArrowheads="1"/>
          </p:cNvSpPr>
          <p:nvPr/>
        </p:nvSpPr>
        <p:spPr bwMode="auto">
          <a:xfrm>
            <a:off x="2571750" y="3384550"/>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唤醒市集</a:t>
            </a:r>
          </a:p>
        </p:txBody>
      </p:sp>
      <p:sp>
        <p:nvSpPr>
          <p:cNvPr id="68610"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当咖啡邂逅集市，会擦出怎样的火花？活动期间，“唤醒咖啡”主题集市以咖啡为灵感，融合饰品、包包、玩具设计等元素，生活品位的改变，也许就从这里开始。</a:t>
            </a:r>
          </a:p>
        </p:txBody>
      </p:sp>
      <p:grpSp>
        <p:nvGrpSpPr>
          <p:cNvPr id="68611" name="组合 1"/>
          <p:cNvGrpSpPr/>
          <p:nvPr/>
        </p:nvGrpSpPr>
        <p:grpSpPr bwMode="auto">
          <a:xfrm>
            <a:off x="192088" y="1822450"/>
            <a:ext cx="11823700" cy="4251325"/>
            <a:chOff x="445" y="2950"/>
            <a:chExt cx="15908" cy="6078"/>
          </a:xfrm>
        </p:grpSpPr>
        <p:pic>
          <p:nvPicPr>
            <p:cNvPr id="68612" name="图片 10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 y="2950"/>
              <a:ext cx="6084" cy="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图片 10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 y="2950"/>
              <a:ext cx="9825" cy="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唤醒市集</a:t>
            </a:r>
          </a:p>
        </p:txBody>
      </p:sp>
      <p:sp>
        <p:nvSpPr>
          <p:cNvPr id="70658"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独家献上文创好物，打造集咖啡、社交互动、消费为一体的多功能空间，在沉浸式的体验中，可以窥见咖啡的非凡魅力。集市现场还会有节日大道“off-peak错高峰”音乐节表演串场噢~</a:t>
            </a:r>
          </a:p>
        </p:txBody>
      </p:sp>
      <p:pic>
        <p:nvPicPr>
          <p:cNvPr id="7065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908175"/>
            <a:ext cx="11542713"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周边手作</a:t>
            </a:r>
          </a:p>
        </p:txBody>
      </p:sp>
      <p:sp>
        <p:nvSpPr>
          <p:cNvPr id="72706"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好咖啡自然少不了好器具。不同花式、款式的咖啡杯也可以一饱眼福，更有手作咖啡杯垫、杯套、咖啡豆饰品等创意咖啡周边萌动消费者“精致”、“文艺”的心。</a:t>
            </a:r>
          </a:p>
        </p:txBody>
      </p:sp>
      <p:pic>
        <p:nvPicPr>
          <p:cNvPr id="72707"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051050"/>
            <a:ext cx="60102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2051050"/>
            <a:ext cx="60102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周边手作</a:t>
            </a:r>
          </a:p>
        </p:txBody>
      </p:sp>
      <p:sp>
        <p:nvSpPr>
          <p:cNvPr id="74754"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从民族特色手工、文化配饰、精致木作到西点咖啡，摊主玩家，用真心分享生活热情，每一件都是创作者的匠心体现。</a:t>
            </a:r>
          </a:p>
        </p:txBody>
      </p:sp>
      <p:grpSp>
        <p:nvGrpSpPr>
          <p:cNvPr id="74755" name="组合 8"/>
          <p:cNvGrpSpPr/>
          <p:nvPr/>
        </p:nvGrpSpPr>
        <p:grpSpPr bwMode="auto">
          <a:xfrm>
            <a:off x="6256338" y="1887538"/>
            <a:ext cx="5446712" cy="4187825"/>
            <a:chOff x="1048" y="3274"/>
            <a:chExt cx="8728" cy="6594"/>
          </a:xfrm>
        </p:grpSpPr>
        <p:pic>
          <p:nvPicPr>
            <p:cNvPr id="74756"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 y="3274"/>
              <a:ext cx="4395" cy="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图片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 y="3274"/>
              <a:ext cx="4395" cy="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4758" name="图片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13" y="1887538"/>
            <a:ext cx="56896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文本框 1"/>
          <p:cNvSpPr txBox="1">
            <a:spLocks noChangeArrowheads="1"/>
          </p:cNvSpPr>
          <p:nvPr/>
        </p:nvSpPr>
        <p:spPr bwMode="auto">
          <a:xfrm>
            <a:off x="282575" y="300038"/>
            <a:ext cx="26384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音乐live来点缀</a:t>
            </a:r>
          </a:p>
        </p:txBody>
      </p:sp>
      <p:sp>
        <p:nvSpPr>
          <p:cNvPr id="76802"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这里不仅有咖啡，还会开启百变舞台show，变身音乐live现场，几首动感的歌曲增添咖啡生活节的娱乐氛围。</a:t>
            </a:r>
          </a:p>
        </p:txBody>
      </p:sp>
      <p:grpSp>
        <p:nvGrpSpPr>
          <p:cNvPr id="76803" name="组合 3"/>
          <p:cNvGrpSpPr/>
          <p:nvPr/>
        </p:nvGrpSpPr>
        <p:grpSpPr bwMode="auto">
          <a:xfrm>
            <a:off x="485775" y="1895475"/>
            <a:ext cx="11210925" cy="4154488"/>
            <a:chOff x="1498" y="4270"/>
            <a:chExt cx="15051" cy="5310"/>
          </a:xfrm>
        </p:grpSpPr>
        <p:pic>
          <p:nvPicPr>
            <p:cNvPr id="76804"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 y="4270"/>
              <a:ext cx="7979" cy="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 y="4270"/>
              <a:ext cx="7073" cy="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a:spLocks noChangeArrowheads="1"/>
          </p:cNvSpPr>
          <p:nvPr/>
        </p:nvSpPr>
        <p:spPr bwMode="auto">
          <a:xfrm>
            <a:off x="2311400" y="2330450"/>
            <a:ext cx="691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咖啡主题艺术展</a:t>
            </a:r>
          </a:p>
        </p:txBody>
      </p:sp>
      <p:sp>
        <p:nvSpPr>
          <p:cNvPr id="20" name="文本框 19"/>
          <p:cNvSpPr txBox="1">
            <a:spLocks noChangeArrowheads="1"/>
          </p:cNvSpPr>
          <p:nvPr/>
        </p:nvSpPr>
        <p:spPr bwMode="auto">
          <a:xfrm>
            <a:off x="2571750" y="3384550"/>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1"/>
          <p:cNvSpPr txBox="1">
            <a:spLocks noChangeArrowheads="1"/>
          </p:cNvSpPr>
          <p:nvPr/>
        </p:nvSpPr>
        <p:spPr bwMode="auto">
          <a:xfrm>
            <a:off x="282575" y="300038"/>
            <a:ext cx="25717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咖啡创意展</a:t>
            </a:r>
          </a:p>
        </p:txBody>
      </p:sp>
      <p:sp>
        <p:nvSpPr>
          <p:cNvPr id="80898" name="文本框 99"/>
          <p:cNvSpPr txBox="1">
            <a:spLocks noChangeArrowheads="1"/>
          </p:cNvSpPr>
          <p:nvPr/>
        </p:nvSpPr>
        <p:spPr bwMode="auto">
          <a:xfrm>
            <a:off x="527050" y="1117600"/>
            <a:ext cx="100599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以“咖啡”为灵感</a:t>
            </a:r>
          </a:p>
          <a:p>
            <a:endParaRPr lang="zh-CN" altLang="zh-CN">
              <a:solidFill>
                <a:srgbClr val="454545"/>
              </a:solidFill>
              <a:latin typeface="+mn-lt"/>
              <a:ea typeface="+mn-ea"/>
              <a:cs typeface="+mn-ea"/>
              <a:sym typeface="+mn-lt"/>
            </a:endParaRPr>
          </a:p>
          <a:p>
            <a:r>
              <a:rPr lang="zh-CN" altLang="zh-CN">
                <a:solidFill>
                  <a:srgbClr val="454545"/>
                </a:solidFill>
                <a:latin typeface="+mn-lt"/>
                <a:ea typeface="+mn-ea"/>
                <a:cs typeface="+mn-ea"/>
                <a:sym typeface="+mn-lt"/>
              </a:rPr>
              <a:t>跨界插画艺术、公益环保</a:t>
            </a:r>
          </a:p>
          <a:p>
            <a:endParaRPr lang="zh-CN" altLang="zh-CN">
              <a:solidFill>
                <a:srgbClr val="454545"/>
              </a:solidFill>
              <a:latin typeface="+mn-lt"/>
              <a:ea typeface="+mn-ea"/>
              <a:cs typeface="+mn-ea"/>
              <a:sym typeface="+mn-lt"/>
            </a:endParaRPr>
          </a:p>
          <a:p>
            <a:r>
              <a:rPr lang="zh-CN" altLang="zh-CN">
                <a:solidFill>
                  <a:srgbClr val="454545"/>
                </a:solidFill>
                <a:latin typeface="+mn-lt"/>
                <a:ea typeface="+mn-ea"/>
                <a:cs typeface="+mn-ea"/>
                <a:sym typeface="+mn-lt"/>
              </a:rPr>
              <a:t>打造</a:t>
            </a:r>
            <a:r>
              <a:rPr lang="en-US" altLang="zh-CN">
                <a:solidFill>
                  <a:srgbClr val="454545"/>
                </a:solidFill>
                <a:latin typeface="+mn-lt"/>
                <a:ea typeface="+mn-ea"/>
                <a:cs typeface="+mn-ea"/>
                <a:sym typeface="+mn-lt"/>
              </a:rPr>
              <a:t>**</a:t>
            </a:r>
            <a:r>
              <a:rPr lang="zh-CN" altLang="zh-CN">
                <a:solidFill>
                  <a:srgbClr val="454545"/>
                </a:solidFill>
                <a:latin typeface="+mn-lt"/>
                <a:ea typeface="+mn-ea"/>
                <a:cs typeface="+mn-ea"/>
                <a:sym typeface="+mn-lt"/>
              </a:rPr>
              <a:t>咖啡创意展</a:t>
            </a:r>
          </a:p>
          <a:p>
            <a:endParaRPr lang="zh-CN" altLang="zh-CN">
              <a:solidFill>
                <a:srgbClr val="454545"/>
              </a:solidFill>
              <a:latin typeface="+mn-lt"/>
              <a:ea typeface="+mn-ea"/>
              <a:cs typeface="+mn-ea"/>
              <a:sym typeface="+mn-lt"/>
            </a:endParaRPr>
          </a:p>
          <a:p>
            <a:r>
              <a:rPr lang="zh-CN" altLang="zh-CN">
                <a:solidFill>
                  <a:srgbClr val="454545"/>
                </a:solidFill>
                <a:latin typeface="+mn-lt"/>
                <a:ea typeface="+mn-ea"/>
                <a:cs typeface="+mn-ea"/>
                <a:sym typeface="+mn-lt"/>
              </a:rPr>
              <a:t>体验多元的咖啡文化</a:t>
            </a:r>
          </a:p>
        </p:txBody>
      </p:sp>
      <p:pic>
        <p:nvPicPr>
          <p:cNvPr id="8089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75" y="1117600"/>
            <a:ext cx="7300913"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图片 12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 y="3567113"/>
            <a:ext cx="361632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文本框 1"/>
          <p:cNvSpPr txBox="1">
            <a:spLocks noChangeArrowheads="1"/>
          </p:cNvSpPr>
          <p:nvPr/>
        </p:nvSpPr>
        <p:spPr bwMode="auto">
          <a:xfrm>
            <a:off x="282575" y="300038"/>
            <a:ext cx="25717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“特调微醺”咖啡</a:t>
            </a:r>
          </a:p>
        </p:txBody>
      </p:sp>
      <p:sp>
        <p:nvSpPr>
          <p:cNvPr id="82946" name="文本框 99"/>
          <p:cNvSpPr txBox="1">
            <a:spLocks noChangeArrowheads="1"/>
          </p:cNvSpPr>
          <p:nvPr/>
        </p:nvSpPr>
        <p:spPr bwMode="auto">
          <a:xfrm>
            <a:off x="527050" y="1117600"/>
            <a:ext cx="100599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zh-CN">
                <a:solidFill>
                  <a:srgbClr val="454545"/>
                </a:solidFill>
                <a:latin typeface="+mn-lt"/>
                <a:ea typeface="+mn-ea"/>
                <a:cs typeface="+mn-ea"/>
                <a:sym typeface="+mn-lt"/>
              </a:rPr>
              <a:t>除了各种精品咖啡</a:t>
            </a:r>
          </a:p>
          <a:p>
            <a:pPr>
              <a:lnSpc>
                <a:spcPct val="150000"/>
              </a:lnSpc>
            </a:pPr>
            <a:r>
              <a:rPr lang="zh-CN" altLang="zh-CN">
                <a:solidFill>
                  <a:srgbClr val="454545"/>
                </a:solidFill>
                <a:latin typeface="+mn-lt"/>
                <a:ea typeface="+mn-ea"/>
                <a:cs typeface="+mn-ea"/>
                <a:sym typeface="+mn-lt"/>
              </a:rPr>
              <a:t>这里还有专门特调的“微醺”咖啡</a:t>
            </a:r>
          </a:p>
          <a:p>
            <a:pPr>
              <a:lnSpc>
                <a:spcPct val="150000"/>
              </a:lnSpc>
            </a:pPr>
            <a:r>
              <a:rPr lang="zh-CN" altLang="zh-CN">
                <a:solidFill>
                  <a:srgbClr val="454545"/>
                </a:solidFill>
                <a:latin typeface="+mn-lt"/>
                <a:ea typeface="+mn-ea"/>
                <a:cs typeface="+mn-ea"/>
                <a:sym typeface="+mn-lt"/>
              </a:rPr>
              <a:t>当酒精遇上咖啡</a:t>
            </a:r>
          </a:p>
          <a:p>
            <a:pPr>
              <a:lnSpc>
                <a:spcPct val="150000"/>
              </a:lnSpc>
            </a:pPr>
            <a:r>
              <a:rPr lang="zh-CN" altLang="zh-CN">
                <a:solidFill>
                  <a:srgbClr val="454545"/>
                </a:solidFill>
                <a:latin typeface="+mn-lt"/>
                <a:ea typeface="+mn-ea"/>
                <a:cs typeface="+mn-ea"/>
                <a:sym typeface="+mn-lt"/>
              </a:rPr>
              <a:t>给你带来不一样的味蕾感受~</a:t>
            </a:r>
          </a:p>
        </p:txBody>
      </p:sp>
      <p:grpSp>
        <p:nvGrpSpPr>
          <p:cNvPr id="82947" name="组合 1"/>
          <p:cNvGrpSpPr/>
          <p:nvPr/>
        </p:nvGrpSpPr>
        <p:grpSpPr bwMode="auto">
          <a:xfrm>
            <a:off x="5281613" y="1117600"/>
            <a:ext cx="6623050" cy="5029200"/>
            <a:chOff x="8708" y="2383"/>
            <a:chExt cx="8987" cy="6646"/>
          </a:xfrm>
        </p:grpSpPr>
        <p:pic>
          <p:nvPicPr>
            <p:cNvPr id="82948"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 y="2382"/>
              <a:ext cx="4442" cy="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 y="2382"/>
              <a:ext cx="4407" cy="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50" name="图片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4325" y="3406775"/>
            <a:ext cx="1854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图片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363" y="3406775"/>
            <a:ext cx="1828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文本框 1"/>
          <p:cNvSpPr txBox="1">
            <a:spLocks noChangeArrowheads="1"/>
          </p:cNvSpPr>
          <p:nvPr/>
        </p:nvSpPr>
        <p:spPr bwMode="auto">
          <a:xfrm>
            <a:off x="282575" y="300038"/>
            <a:ext cx="25717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咖啡周边</a:t>
            </a:r>
          </a:p>
        </p:txBody>
      </p:sp>
      <p:sp>
        <p:nvSpPr>
          <p:cNvPr id="84994" name="文本框 99"/>
          <p:cNvSpPr txBox="1">
            <a:spLocks noChangeArrowheads="1"/>
          </p:cNvSpPr>
          <p:nvPr/>
        </p:nvSpPr>
        <p:spPr bwMode="auto">
          <a:xfrm>
            <a:off x="527050" y="1117600"/>
            <a:ext cx="100599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zh-CN">
                <a:solidFill>
                  <a:srgbClr val="454545"/>
                </a:solidFill>
                <a:latin typeface="+mn-lt"/>
                <a:ea typeface="+mn-ea"/>
                <a:cs typeface="+mn-ea"/>
                <a:sym typeface="+mn-lt"/>
              </a:rPr>
              <a:t>现场还可以get各种咖啡周边</a:t>
            </a:r>
          </a:p>
          <a:p>
            <a:pPr>
              <a:lnSpc>
                <a:spcPct val="150000"/>
              </a:lnSpc>
            </a:pPr>
            <a:r>
              <a:rPr lang="zh-CN" altLang="zh-CN">
                <a:solidFill>
                  <a:srgbClr val="454545"/>
                </a:solidFill>
                <a:latin typeface="+mn-lt"/>
                <a:ea typeface="+mn-ea"/>
                <a:cs typeface="+mn-ea"/>
                <a:sym typeface="+mn-lt"/>
              </a:rPr>
              <a:t>咖啡礼盒、进口葡萄酒、手制面包…</a:t>
            </a:r>
          </a:p>
          <a:p>
            <a:pPr>
              <a:lnSpc>
                <a:spcPct val="150000"/>
              </a:lnSpc>
            </a:pPr>
            <a:r>
              <a:rPr lang="zh-CN" altLang="zh-CN">
                <a:solidFill>
                  <a:srgbClr val="454545"/>
                </a:solidFill>
                <a:latin typeface="+mn-lt"/>
                <a:ea typeface="+mn-ea"/>
                <a:cs typeface="+mn-ea"/>
                <a:sym typeface="+mn-lt"/>
              </a:rPr>
              <a:t>随时买到出自设计师之手的“奇珍异宝”</a:t>
            </a:r>
          </a:p>
          <a:p>
            <a:pPr>
              <a:lnSpc>
                <a:spcPct val="150000"/>
              </a:lnSpc>
            </a:pPr>
            <a:r>
              <a:rPr lang="zh-CN" altLang="zh-CN">
                <a:solidFill>
                  <a:srgbClr val="454545"/>
                </a:solidFill>
                <a:latin typeface="+mn-lt"/>
                <a:ea typeface="+mn-ea"/>
                <a:cs typeface="+mn-ea"/>
                <a:sym typeface="+mn-lt"/>
              </a:rPr>
              <a:t>让你收获意外惊喜~</a:t>
            </a:r>
          </a:p>
        </p:txBody>
      </p:sp>
      <p:pic>
        <p:nvPicPr>
          <p:cNvPr id="84995"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3159125"/>
            <a:ext cx="48926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6" name="组合 5"/>
          <p:cNvGrpSpPr/>
          <p:nvPr/>
        </p:nvGrpSpPr>
        <p:grpSpPr bwMode="auto">
          <a:xfrm>
            <a:off x="6989763" y="1028700"/>
            <a:ext cx="4202112" cy="5267325"/>
            <a:chOff x="9362" y="1760"/>
            <a:chExt cx="8956" cy="11839"/>
          </a:xfrm>
        </p:grpSpPr>
        <p:pic>
          <p:nvPicPr>
            <p:cNvPr id="84997"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2" y="1760"/>
              <a:ext cx="8955" cy="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图片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2" y="7715"/>
              <a:ext cx="8956" cy="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19050"/>
            <a:ext cx="59436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flipH="1">
            <a:off x="3040063" y="136525"/>
            <a:ext cx="5230812" cy="61515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18" name="文本框 17"/>
          <p:cNvSpPr txBox="1"/>
          <p:nvPr/>
        </p:nvSpPr>
        <p:spPr>
          <a:xfrm flipH="1">
            <a:off x="4500563" y="2473325"/>
            <a:ext cx="3065462" cy="3414713"/>
          </a:xfrm>
          <a:prstGeom prst="rect">
            <a:avLst/>
          </a:prstGeom>
          <a:noFill/>
          <a:ln w="9525">
            <a:noFill/>
          </a:ln>
        </p:spPr>
        <p:txBody>
          <a:bodyPr>
            <a:spAutoFit/>
          </a:bodyPr>
          <a:lstStyle/>
          <a:p>
            <a:pPr fontAlgn="auto">
              <a:lnSpc>
                <a:spcPct val="150000"/>
              </a:lnSpc>
            </a:pPr>
            <a:r>
              <a:rPr lang="zh-CN" altLang="en-US" spc="100" noProof="1">
                <a:solidFill>
                  <a:schemeClr val="bg1"/>
                </a:solidFill>
                <a:latin typeface="+mn-lt"/>
                <a:ea typeface="+mn-ea"/>
                <a:cs typeface="+mn-ea"/>
                <a:sym typeface="+mn-lt"/>
              </a:rPr>
              <a:t>202</a:t>
            </a:r>
            <a:r>
              <a:rPr lang="en-US" altLang="zh-CN" spc="100" noProof="1">
                <a:solidFill>
                  <a:schemeClr val="bg1"/>
                </a:solidFill>
                <a:latin typeface="+mn-lt"/>
                <a:ea typeface="+mn-ea"/>
                <a:cs typeface="+mn-ea"/>
                <a:sym typeface="+mn-lt"/>
              </a:rPr>
              <a:t>1</a:t>
            </a:r>
            <a:r>
              <a:rPr lang="zh-CN" altLang="en-US" spc="100" noProof="1">
                <a:solidFill>
                  <a:schemeClr val="bg1"/>
                </a:solidFill>
                <a:latin typeface="+mn-lt"/>
                <a:ea typeface="+mn-ea"/>
                <a:cs typeface="+mn-ea"/>
                <a:sym typeface="+mn-lt"/>
              </a:rPr>
              <a:t>，我们重新着眼自身生活。户外消遣也不再是景区里的走马观花，野餐、露营，似乎除了收获一份非凡体验外，更多的是亲近自然，身心放松且畅快。我们的生活边界正在不断被拓宽，城市与自然共生。</a:t>
            </a:r>
          </a:p>
        </p:txBody>
      </p:sp>
      <p:grpSp>
        <p:nvGrpSpPr>
          <p:cNvPr id="13" name="组合 12"/>
          <p:cNvGrpSpPr/>
          <p:nvPr/>
        </p:nvGrpSpPr>
        <p:grpSpPr bwMode="auto">
          <a:xfrm>
            <a:off x="495300" y="327025"/>
            <a:ext cx="3340100" cy="3952845"/>
            <a:chOff x="508217" y="325917"/>
            <a:chExt cx="3419101" cy="3955353"/>
          </a:xfrm>
        </p:grpSpPr>
        <p:sp>
          <p:nvSpPr>
            <p:cNvPr id="7" name="矩形 4"/>
            <p:cNvSpPr/>
            <p:nvPr/>
          </p:nvSpPr>
          <p:spPr>
            <a:xfrm>
              <a:off x="508217" y="325917"/>
              <a:ext cx="3419101" cy="3429000"/>
            </a:xfrm>
            <a:custGeom>
              <a:avLst/>
              <a:gdLst>
                <a:gd name="connsiteX0" fmla="*/ 0 w 3412503"/>
                <a:gd name="connsiteY0" fmla="*/ 0 h 5062194"/>
                <a:gd name="connsiteX1" fmla="*/ 3412503 w 3412503"/>
                <a:gd name="connsiteY1" fmla="*/ 0 h 5062194"/>
                <a:gd name="connsiteX2" fmla="*/ 3412503 w 3412503"/>
                <a:gd name="connsiteY2" fmla="*/ 5062194 h 5062194"/>
                <a:gd name="connsiteX3" fmla="*/ 0 w 3412503"/>
                <a:gd name="connsiteY3" fmla="*/ 5062194 h 5062194"/>
                <a:gd name="connsiteX4" fmla="*/ 0 w 3412503"/>
                <a:gd name="connsiteY4" fmla="*/ 0 h 5062194"/>
                <a:gd name="connsiteX0-1" fmla="*/ 0 w 3412503"/>
                <a:gd name="connsiteY0-2" fmla="*/ 0 h 5062194"/>
                <a:gd name="connsiteX1-3" fmla="*/ 3412503 w 3412503"/>
                <a:gd name="connsiteY1-4" fmla="*/ 0 h 5062194"/>
                <a:gd name="connsiteX2-5" fmla="*/ 3403076 w 3412503"/>
                <a:gd name="connsiteY2-6" fmla="*/ 641022 h 5062194"/>
                <a:gd name="connsiteX3-7" fmla="*/ 3412503 w 3412503"/>
                <a:gd name="connsiteY3-8" fmla="*/ 5062194 h 5062194"/>
                <a:gd name="connsiteX4-9" fmla="*/ 0 w 3412503"/>
                <a:gd name="connsiteY4-10" fmla="*/ 5062194 h 5062194"/>
                <a:gd name="connsiteX5" fmla="*/ 0 w 3412503"/>
                <a:gd name="connsiteY5" fmla="*/ 0 h 5062194"/>
                <a:gd name="connsiteX0-11" fmla="*/ 3403076 w 3494516"/>
                <a:gd name="connsiteY0-12" fmla="*/ 641022 h 5062194"/>
                <a:gd name="connsiteX1-13" fmla="*/ 3412503 w 3494516"/>
                <a:gd name="connsiteY1-14" fmla="*/ 5062194 h 5062194"/>
                <a:gd name="connsiteX2-15" fmla="*/ 0 w 3494516"/>
                <a:gd name="connsiteY2-16" fmla="*/ 5062194 h 5062194"/>
                <a:gd name="connsiteX3-17" fmla="*/ 0 w 3494516"/>
                <a:gd name="connsiteY3-18" fmla="*/ 0 h 5062194"/>
                <a:gd name="connsiteX4-19" fmla="*/ 3412503 w 3494516"/>
                <a:gd name="connsiteY4-20" fmla="*/ 0 h 5062194"/>
                <a:gd name="connsiteX5-21" fmla="*/ 3494516 w 3494516"/>
                <a:gd name="connsiteY5-22" fmla="*/ 732462 h 5062194"/>
                <a:gd name="connsiteX0-23" fmla="*/ 3412503 w 3494516"/>
                <a:gd name="connsiteY0-24" fmla="*/ 3516197 h 5062194"/>
                <a:gd name="connsiteX1-25" fmla="*/ 3412503 w 3494516"/>
                <a:gd name="connsiteY1-26" fmla="*/ 5062194 h 5062194"/>
                <a:gd name="connsiteX2-27" fmla="*/ 0 w 3494516"/>
                <a:gd name="connsiteY2-28" fmla="*/ 5062194 h 5062194"/>
                <a:gd name="connsiteX3-29" fmla="*/ 0 w 3494516"/>
                <a:gd name="connsiteY3-30" fmla="*/ 0 h 5062194"/>
                <a:gd name="connsiteX4-31" fmla="*/ 3412503 w 3494516"/>
                <a:gd name="connsiteY4-32" fmla="*/ 0 h 5062194"/>
                <a:gd name="connsiteX5-33" fmla="*/ 3494516 w 3494516"/>
                <a:gd name="connsiteY5-34" fmla="*/ 732462 h 5062194"/>
                <a:gd name="connsiteX0-35" fmla="*/ 3412503 w 3494516"/>
                <a:gd name="connsiteY0-36" fmla="*/ 3808428 h 5062194"/>
                <a:gd name="connsiteX1-37" fmla="*/ 3412503 w 3494516"/>
                <a:gd name="connsiteY1-38" fmla="*/ 5062194 h 5062194"/>
                <a:gd name="connsiteX2-39" fmla="*/ 0 w 3494516"/>
                <a:gd name="connsiteY2-40" fmla="*/ 5062194 h 5062194"/>
                <a:gd name="connsiteX3-41" fmla="*/ 0 w 3494516"/>
                <a:gd name="connsiteY3-42" fmla="*/ 0 h 5062194"/>
                <a:gd name="connsiteX4-43" fmla="*/ 3412503 w 3494516"/>
                <a:gd name="connsiteY4-44" fmla="*/ 0 h 5062194"/>
                <a:gd name="connsiteX5-45" fmla="*/ 3494516 w 3494516"/>
                <a:gd name="connsiteY5-46" fmla="*/ 732462 h 5062194"/>
                <a:gd name="connsiteX0-47" fmla="*/ 3412503 w 3419101"/>
                <a:gd name="connsiteY0-48" fmla="*/ 3808428 h 5062194"/>
                <a:gd name="connsiteX1-49" fmla="*/ 3412503 w 3419101"/>
                <a:gd name="connsiteY1-50" fmla="*/ 5062194 h 5062194"/>
                <a:gd name="connsiteX2-51" fmla="*/ 0 w 3419101"/>
                <a:gd name="connsiteY2-52" fmla="*/ 5062194 h 5062194"/>
                <a:gd name="connsiteX3-53" fmla="*/ 0 w 3419101"/>
                <a:gd name="connsiteY3-54" fmla="*/ 0 h 5062194"/>
                <a:gd name="connsiteX4-55" fmla="*/ 3412503 w 3419101"/>
                <a:gd name="connsiteY4-56" fmla="*/ 0 h 5062194"/>
                <a:gd name="connsiteX5-57" fmla="*/ 3419101 w 3419101"/>
                <a:gd name="connsiteY5-58" fmla="*/ 770170 h 50621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419101" h="5062194">
                  <a:moveTo>
                    <a:pt x="3412503" y="3808428"/>
                  </a:moveTo>
                  <a:cubicBezTo>
                    <a:pt x="3415645" y="5282152"/>
                    <a:pt x="3409361" y="3588470"/>
                    <a:pt x="3412503" y="5062194"/>
                  </a:cubicBezTo>
                  <a:lnTo>
                    <a:pt x="0" y="5062194"/>
                  </a:lnTo>
                  <a:lnTo>
                    <a:pt x="0" y="0"/>
                  </a:lnTo>
                  <a:lnTo>
                    <a:pt x="3412503" y="0"/>
                  </a:lnTo>
                  <a:cubicBezTo>
                    <a:pt x="3409361" y="213674"/>
                    <a:pt x="3419101" y="770170"/>
                    <a:pt x="3419101" y="770170"/>
                  </a:cubicBezTo>
                </a:path>
              </a:pathLst>
            </a:custGeom>
            <a:noFill/>
            <a:ln w="28575">
              <a:gradFill>
                <a:gsLst>
                  <a:gs pos="0">
                    <a:schemeClr val="accent1">
                      <a:lumMod val="5000"/>
                      <a:lumOff val="95000"/>
                    </a:schemeClr>
                  </a:gs>
                  <a:gs pos="100000">
                    <a:srgbClr val="CF3D49"/>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solidFill>
                <a:cs typeface="+mn-ea"/>
                <a:sym typeface="+mn-lt"/>
              </a:endParaRPr>
            </a:p>
          </p:txBody>
        </p:sp>
        <p:sp>
          <p:nvSpPr>
            <p:cNvPr id="13318" name="矩形 7"/>
            <p:cNvSpPr>
              <a:spLocks noChangeArrowheads="1"/>
            </p:cNvSpPr>
            <p:nvPr/>
          </p:nvSpPr>
          <p:spPr bwMode="auto">
            <a:xfrm>
              <a:off x="791735" y="607358"/>
              <a:ext cx="2824286" cy="367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4000">
                  <a:latin typeface="+mn-lt"/>
                  <a:ea typeface="+mn-ea"/>
                  <a:cs typeface="+mn-ea"/>
                  <a:sym typeface="+mn-lt"/>
                </a:rPr>
                <a:t>H</a:t>
              </a:r>
              <a:r>
                <a:rPr lang="en-US" altLang="zh-CN" sz="4000">
                  <a:latin typeface="+mn-lt"/>
                  <a:ea typeface="+mn-ea"/>
                  <a:cs typeface="+mn-ea"/>
                  <a:sym typeface="+mn-lt"/>
                </a:rPr>
                <a:t>EALTH</a:t>
              </a:r>
              <a:r>
                <a:rPr lang="zh-CN" altLang="en-US" sz="4000">
                  <a:latin typeface="+mn-lt"/>
                  <a:ea typeface="+mn-ea"/>
                  <a:cs typeface="+mn-ea"/>
                  <a:sym typeface="+mn-lt"/>
                </a:rPr>
                <a:t> </a:t>
              </a:r>
              <a:endParaRPr lang="en-US" altLang="zh-CN" sz="4000">
                <a:latin typeface="+mn-lt"/>
                <a:ea typeface="+mn-ea"/>
                <a:cs typeface="+mn-ea"/>
                <a:sym typeface="+mn-lt"/>
              </a:endParaRPr>
            </a:p>
            <a:p>
              <a:pPr>
                <a:lnSpc>
                  <a:spcPct val="150000"/>
                </a:lnSpc>
              </a:pPr>
              <a:r>
                <a:rPr lang="en-US" altLang="zh-CN" sz="4000">
                  <a:latin typeface="+mn-lt"/>
                  <a:ea typeface="+mn-ea"/>
                  <a:cs typeface="+mn-ea"/>
                  <a:sym typeface="+mn-lt"/>
                </a:rPr>
                <a:t>SALAD</a:t>
              </a:r>
              <a:r>
                <a:rPr lang="zh-CN" altLang="en-US" sz="4000">
                  <a:latin typeface="+mn-lt"/>
                  <a:ea typeface="+mn-ea"/>
                  <a:cs typeface="+mn-ea"/>
                  <a:sym typeface="+mn-lt"/>
                </a:rPr>
                <a:t> </a:t>
              </a:r>
              <a:endParaRPr lang="en-US" altLang="zh-CN" sz="4000">
                <a:latin typeface="+mn-lt"/>
                <a:ea typeface="+mn-ea"/>
                <a:cs typeface="+mn-ea"/>
                <a:sym typeface="+mn-lt"/>
              </a:endParaRPr>
            </a:p>
            <a:p>
              <a:pPr>
                <a:lnSpc>
                  <a:spcPct val="150000"/>
                </a:lnSpc>
              </a:pPr>
              <a:r>
                <a:rPr lang="en-US" altLang="zh-CN" sz="4000">
                  <a:latin typeface="+mn-lt"/>
                  <a:ea typeface="+mn-ea"/>
                  <a:cs typeface="+mn-ea"/>
                  <a:sym typeface="+mn-lt"/>
                </a:rPr>
                <a:t>BROCHURE</a:t>
              </a:r>
              <a:endParaRPr lang="zh-CN" altLang="en-US" sz="4000">
                <a:latin typeface="+mn-lt"/>
                <a:ea typeface="+mn-ea"/>
                <a:cs typeface="+mn-ea"/>
                <a:sym typeface="+mn-lt"/>
              </a:endParaRPr>
            </a:p>
          </p:txBody>
        </p:sp>
      </p:grpSp>
      <p:sp>
        <p:nvSpPr>
          <p:cNvPr id="6" name="矩形 5"/>
          <p:cNvSpPr/>
          <p:nvPr/>
        </p:nvSpPr>
        <p:spPr>
          <a:xfrm>
            <a:off x="3640347" y="327024"/>
            <a:ext cx="1107547" cy="2593975"/>
          </a:xfrm>
          <a:prstGeom prst="rect">
            <a:avLst/>
          </a:prstGeom>
        </p:spPr>
        <p:txBody>
          <a:bodyPr vert="wordArtVertRtl">
            <a:spAutoFit/>
          </a:bodyPr>
          <a:lstStyle/>
          <a:p>
            <a:pPr algn="ctr" fontAlgn="auto"/>
            <a:r>
              <a:rPr lang="zh-CN" altLang="en-US" sz="2800" spc="100" noProof="1">
                <a:solidFill>
                  <a:schemeClr val="bg1"/>
                </a:solidFill>
                <a:effectLst>
                  <a:outerShdw blurRad="38100" dist="38100" dir="2700000" algn="tl">
                    <a:srgbClr val="000000">
                      <a:alpha val="43137"/>
                    </a:srgbClr>
                  </a:outerShdw>
                </a:effectLst>
                <a:latin typeface="+mn-lt"/>
                <a:ea typeface="+mn-ea"/>
                <a:cs typeface="+mn-ea"/>
                <a:sym typeface="+mn-lt"/>
              </a:rPr>
              <a:t>一杯咖啡，悠然心扉</a:t>
            </a:r>
          </a:p>
        </p:txBody>
      </p:sp>
    </p:spTree>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 fill="hold"/>
                                        <p:tgtEl>
                                          <p:spTgt spid="15"/>
                                        </p:tgtEl>
                                      </p:cBhvr>
                                    </p:anim>
                                  </p:childTnLst>
                                </p:cTn>
                              </p:par>
                              <p:par>
                                <p:cTn id="8" presetID="24"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 fill="hold"/>
                                        <p:tgtEl>
                                          <p:spTgt spid="18"/>
                                        </p:tgtEl>
                                      </p:cBhvr>
                                    </p:anim>
                                  </p:childTnLst>
                                </p:cTn>
                              </p:par>
                              <p:par>
                                <p:cTn id="11" presetID="24"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 fill="hold"/>
                                        <p:tgtEl>
                                          <p:spTgt spid="13"/>
                                        </p:tgtEl>
                                      </p:cBhvr>
                                    </p:anim>
                                  </p:childTnLst>
                                </p:cTn>
                              </p:par>
                              <p:par>
                                <p:cTn id="14" presetID="24"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文本框 1"/>
          <p:cNvSpPr txBox="1">
            <a:spLocks noChangeArrowheads="1"/>
          </p:cNvSpPr>
          <p:nvPr/>
        </p:nvSpPr>
        <p:spPr bwMode="auto">
          <a:xfrm>
            <a:off x="282575" y="300038"/>
            <a:ext cx="25050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000">
                <a:solidFill>
                  <a:srgbClr val="404040"/>
                </a:solidFill>
                <a:latin typeface="+mn-lt"/>
                <a:ea typeface="+mn-ea"/>
                <a:cs typeface="+mn-ea"/>
                <a:sym typeface="+mn-lt"/>
              </a:rPr>
              <a:t>礼品推荐</a:t>
            </a:r>
          </a:p>
        </p:txBody>
      </p:sp>
      <p:sp>
        <p:nvSpPr>
          <p:cNvPr id="87042" name="文本框 99"/>
          <p:cNvSpPr txBox="1">
            <a:spLocks noChangeArrowheads="1"/>
          </p:cNvSpPr>
          <p:nvPr/>
        </p:nvSpPr>
        <p:spPr bwMode="auto">
          <a:xfrm>
            <a:off x="527050" y="1117600"/>
            <a:ext cx="10059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挂耳咖啡、马克杯、咖啡盲盒、免费咖啡券</a:t>
            </a:r>
          </a:p>
        </p:txBody>
      </p:sp>
      <p:grpSp>
        <p:nvGrpSpPr>
          <p:cNvPr id="87043" name="组合 1"/>
          <p:cNvGrpSpPr/>
          <p:nvPr/>
        </p:nvGrpSpPr>
        <p:grpSpPr bwMode="auto">
          <a:xfrm>
            <a:off x="0" y="1905000"/>
            <a:ext cx="12192000" cy="3713163"/>
            <a:chOff x="445" y="2840"/>
            <a:chExt cx="21031" cy="6032"/>
          </a:xfrm>
        </p:grpSpPr>
        <p:pic>
          <p:nvPicPr>
            <p:cNvPr id="87044" name="图片 10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 y="2850"/>
              <a:ext cx="6023" cy="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图片 1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 y="2850"/>
              <a:ext cx="9008" cy="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图片 10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 y="2840"/>
              <a:ext cx="6000" cy="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精致冷餐</a:t>
            </a:r>
          </a:p>
        </p:txBody>
      </p:sp>
      <p:sp>
        <p:nvSpPr>
          <p:cNvPr id="89090" name="文本框 99"/>
          <p:cNvSpPr txBox="1">
            <a:spLocks noChangeArrowheads="1"/>
          </p:cNvSpPr>
          <p:nvPr/>
        </p:nvSpPr>
        <p:spPr bwMode="auto">
          <a:xfrm>
            <a:off x="527050" y="1117600"/>
            <a:ext cx="100599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a:solidFill>
                  <a:srgbClr val="454545"/>
                </a:solidFill>
                <a:latin typeface="+mn-lt"/>
                <a:ea typeface="+mn-ea"/>
                <a:cs typeface="+mn-ea"/>
                <a:sym typeface="+mn-lt"/>
              </a:rPr>
              <a:t>有甜品相伴,更容易放松心情,现场还准备了精美冷餐,十分难得,让大家享受简单的幸福时光,每一份美味,都是****的关爱。</a:t>
            </a:r>
          </a:p>
        </p:txBody>
      </p:sp>
      <p:grpSp>
        <p:nvGrpSpPr>
          <p:cNvPr id="89091" name="组合 4"/>
          <p:cNvGrpSpPr/>
          <p:nvPr/>
        </p:nvGrpSpPr>
        <p:grpSpPr bwMode="auto">
          <a:xfrm>
            <a:off x="527050" y="2085975"/>
            <a:ext cx="11214100" cy="3751263"/>
            <a:chOff x="1549" y="3840"/>
            <a:chExt cx="18608" cy="6225"/>
          </a:xfrm>
        </p:grpSpPr>
        <p:pic>
          <p:nvPicPr>
            <p:cNvPr id="8909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 y="3840"/>
              <a:ext cx="9373" cy="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9" y="3855"/>
              <a:ext cx="9309" cy="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31620" y="3942718"/>
            <a:ext cx="6729412" cy="682625"/>
            <a:chOff x="1266825" y="5414331"/>
            <a:chExt cx="6729412" cy="682625"/>
          </a:xfrm>
        </p:grpSpPr>
        <p:grpSp>
          <p:nvGrpSpPr>
            <p:cNvPr id="8" name="组合 62"/>
            <p:cNvGrpSpPr/>
            <p:nvPr/>
          </p:nvGrpSpPr>
          <p:grpSpPr bwMode="auto">
            <a:xfrm>
              <a:off x="1266825" y="5414331"/>
              <a:ext cx="4691379" cy="682625"/>
              <a:chOff x="5319234" y="3882575"/>
              <a:chExt cx="2232341" cy="906049"/>
            </a:xfrm>
          </p:grpSpPr>
          <p:sp>
            <p:nvSpPr>
              <p:cNvPr id="9" name="矩形 8"/>
              <p:cNvSpPr/>
              <p:nvPr/>
            </p:nvSpPr>
            <p:spPr>
              <a:xfrm>
                <a:off x="5477581" y="4025857"/>
                <a:ext cx="2072274" cy="762767"/>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14" name="矩形 13"/>
              <p:cNvSpPr/>
              <p:nvPr/>
            </p:nvSpPr>
            <p:spPr>
              <a:xfrm>
                <a:off x="5319234" y="3882575"/>
                <a:ext cx="2073994" cy="7627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5" name="直线连接符 58"/>
              <p:cNvCxnSpPr/>
              <p:nvPr/>
            </p:nvCxnSpPr>
            <p:spPr>
              <a:xfrm flipH="1" flipV="1">
                <a:off x="5319234" y="4645342"/>
                <a:ext cx="160067" cy="14328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线连接符 60"/>
              <p:cNvCxnSpPr/>
              <p:nvPr/>
            </p:nvCxnSpPr>
            <p:spPr>
              <a:xfrm flipH="1" flipV="1">
                <a:off x="7391508" y="3882575"/>
                <a:ext cx="160067" cy="14328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线连接符 61"/>
              <p:cNvCxnSpPr/>
              <p:nvPr/>
            </p:nvCxnSpPr>
            <p:spPr>
              <a:xfrm flipH="1" flipV="1">
                <a:off x="7382902" y="4639021"/>
                <a:ext cx="161789" cy="14117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1757363" y="5503271"/>
              <a:ext cx="6238874" cy="369332"/>
            </a:xfrm>
            <a:prstGeom prst="rect">
              <a:avLst/>
            </a:prstGeom>
            <a:noFill/>
          </p:spPr>
          <p:txBody>
            <a:bodyPr wrap="square">
              <a:spAutoFit/>
            </a:bodyPr>
            <a:lstStyle/>
            <a:p>
              <a:r>
                <a:rPr lang="zh-CN" altLang="en-US" sz="1800" dirty="0">
                  <a:solidFill>
                    <a:srgbClr val="404040"/>
                  </a:solidFill>
                  <a:latin typeface="+mn-lt"/>
                  <a:ea typeface="+mn-ea"/>
                  <a:cs typeface="+mn-ea"/>
                  <a:sym typeface="+mn-lt"/>
                </a:rPr>
                <a:t> 和着细腻情感</a:t>
              </a:r>
              <a:r>
                <a:rPr lang="en-US" altLang="zh-CN" sz="1800" dirty="0">
                  <a:solidFill>
                    <a:srgbClr val="404040"/>
                  </a:solidFill>
                  <a:latin typeface="+mn-lt"/>
                  <a:ea typeface="+mn-ea"/>
                  <a:cs typeface="+mn-ea"/>
                  <a:sym typeface="+mn-lt"/>
                </a:rPr>
                <a:t>  x  </a:t>
              </a:r>
              <a:r>
                <a:rPr lang="zh-CN" altLang="en-US" sz="1800" dirty="0">
                  <a:solidFill>
                    <a:srgbClr val="404040"/>
                  </a:solidFill>
                  <a:latin typeface="+mn-lt"/>
                  <a:ea typeface="+mn-ea"/>
                  <a:cs typeface="+mn-ea"/>
                  <a:sym typeface="+mn-lt"/>
                </a:rPr>
                <a:t>在热烈的心里</a:t>
              </a:r>
              <a:endParaRPr lang="zh-CN" altLang="en-US" dirty="0"/>
            </a:p>
          </p:txBody>
        </p:sp>
      </p:grpSp>
      <p:sp>
        <p:nvSpPr>
          <p:cNvPr id="19" name="文本框 49"/>
          <p:cNvSpPr txBox="1">
            <a:spLocks noChangeArrowheads="1"/>
          </p:cNvSpPr>
          <p:nvPr/>
        </p:nvSpPr>
        <p:spPr bwMode="auto">
          <a:xfrm>
            <a:off x="915988" y="2329798"/>
            <a:ext cx="64611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9600" b="1" dirty="0">
                <a:solidFill>
                  <a:srgbClr val="C4643C"/>
                </a:solidFill>
                <a:latin typeface="方正汉真广标简体" panose="02000000000000000000" pitchFamily="2" charset="-122"/>
                <a:ea typeface="方正汉真广标简体" panose="02000000000000000000" pitchFamily="2" charset="-122"/>
                <a:cs typeface="+mn-ea"/>
                <a:sym typeface="+mn-lt"/>
              </a:rPr>
              <a:t>春日咖啡节</a:t>
            </a:r>
          </a:p>
        </p:txBody>
      </p:sp>
      <p:pic>
        <p:nvPicPr>
          <p:cNvPr id="20" name="图片 3" descr="C:/Users/Administrator/AppData/Local/Temp/picturecompress_20211030201944/output_1.pngoutput_1"/>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a:stretch>
            <a:fillRect/>
          </a:stretch>
        </p:blipFill>
        <p:spPr bwMode="auto">
          <a:xfrm>
            <a:off x="7377113" y="1183481"/>
            <a:ext cx="5302112"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036C089E-CA19-4C0B-80FD-B30FF42F5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492" y="5044565"/>
            <a:ext cx="3100860" cy="1347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2660650" cy="1612900"/>
          </a:xfrm>
          <a:prstGeom prst="rect">
            <a:avLst/>
          </a:prstGeom>
          <a:solidFill>
            <a:srgbClr val="00B0F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3" name="矩形 2"/>
          <p:cNvSpPr/>
          <p:nvPr/>
        </p:nvSpPr>
        <p:spPr>
          <a:xfrm>
            <a:off x="2660650" y="0"/>
            <a:ext cx="9531350" cy="1612900"/>
          </a:xfrm>
          <a:prstGeom prst="rect">
            <a:avLst/>
          </a:prstGeom>
          <a:solidFill>
            <a:srgbClr val="FFC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4" name="矩形 3"/>
          <p:cNvSpPr/>
          <p:nvPr/>
        </p:nvSpPr>
        <p:spPr>
          <a:xfrm>
            <a:off x="0" y="6567488"/>
            <a:ext cx="12192000" cy="290512"/>
          </a:xfrm>
          <a:prstGeom prst="rect">
            <a:avLst/>
          </a:prstGeom>
          <a:solidFill>
            <a:schemeClr val="accent6">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15364" name="文本框 4"/>
          <p:cNvSpPr txBox="1">
            <a:spLocks noChangeArrowheads="1"/>
          </p:cNvSpPr>
          <p:nvPr/>
        </p:nvSpPr>
        <p:spPr bwMode="auto">
          <a:xfrm>
            <a:off x="382588" y="381000"/>
            <a:ext cx="19288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chemeClr val="bg1"/>
                </a:solidFill>
                <a:latin typeface="+mn-lt"/>
                <a:ea typeface="+mn-ea"/>
                <a:cs typeface="+mn-ea"/>
                <a:sym typeface="+mn-lt"/>
              </a:rPr>
              <a:t>目录</a:t>
            </a:r>
          </a:p>
        </p:txBody>
      </p:sp>
      <p:sp>
        <p:nvSpPr>
          <p:cNvPr id="15365" name="文本框 5"/>
          <p:cNvSpPr txBox="1">
            <a:spLocks noChangeArrowheads="1"/>
          </p:cNvSpPr>
          <p:nvPr/>
        </p:nvSpPr>
        <p:spPr bwMode="auto">
          <a:xfrm>
            <a:off x="2841625" y="806450"/>
            <a:ext cx="227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en-US" altLang="zh-CN" sz="2800">
                <a:solidFill>
                  <a:schemeClr val="bg1"/>
                </a:solidFill>
                <a:latin typeface="+mn-lt"/>
                <a:ea typeface="+mn-ea"/>
                <a:cs typeface="+mn-ea"/>
                <a:sym typeface="+mn-lt"/>
              </a:rPr>
              <a:t>CONTENTS</a:t>
            </a:r>
          </a:p>
        </p:txBody>
      </p:sp>
      <p:pic>
        <p:nvPicPr>
          <p:cNvPr id="15366"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313" y="1095375"/>
            <a:ext cx="11525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5150">
            <a:off x="11309350" y="842963"/>
            <a:ext cx="500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a:spLocks noChangeArrowheads="1"/>
          </p:cNvSpPr>
          <p:nvPr/>
        </p:nvSpPr>
        <p:spPr bwMode="auto">
          <a:xfrm>
            <a:off x="1995488" y="2708275"/>
            <a:ext cx="2082621" cy="207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panose="020B0604020202020204" pitchFamily="34" charset="0"/>
                <a:ea typeface="思源黑体 CN Regular" panose="020B0500000000000000" pitchFamily="34" charset="-122"/>
              </a:defRPr>
            </a:lvl1pPr>
            <a:lvl2pPr>
              <a:defRPr>
                <a:solidFill>
                  <a:schemeClr val="tx1"/>
                </a:solidFill>
                <a:latin typeface="Arial" panose="020B0604020202020204" pitchFamily="34" charset="0"/>
                <a:ea typeface="思源黑体 CN Regular" panose="020B0500000000000000" pitchFamily="34" charset="-122"/>
              </a:defRPr>
            </a:lvl2pPr>
            <a:lvl3pPr>
              <a:defRPr>
                <a:solidFill>
                  <a:schemeClr val="tx1"/>
                </a:solidFill>
                <a:latin typeface="Arial" panose="020B0604020202020204" pitchFamily="34" charset="0"/>
                <a:ea typeface="思源黑体 CN Regular" panose="020B0500000000000000" pitchFamily="34" charset="-122"/>
              </a:defRPr>
            </a:lvl3pPr>
            <a:lvl4pPr>
              <a:defRPr>
                <a:solidFill>
                  <a:schemeClr val="tx1"/>
                </a:solidFill>
                <a:latin typeface="Arial" panose="020B0604020202020204" pitchFamily="34" charset="0"/>
                <a:ea typeface="思源黑体 CN Regular" panose="020B0500000000000000" pitchFamily="34" charset="-122"/>
              </a:defRPr>
            </a:lvl4pPr>
            <a:lvl5pPr>
              <a:defRPr>
                <a:solidFill>
                  <a:schemeClr val="tx1"/>
                </a:solidFill>
                <a:latin typeface="Arial" panose="020B0604020202020204" pitchFamily="34" charset="0"/>
                <a:ea typeface="思源黑体 CN Regular" panose="020B0500000000000000" pitchFamily="34" charset="-122"/>
              </a:defRPr>
            </a:lvl5pPr>
            <a:lvl6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6pPr>
            <a:lvl7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7pPr>
            <a:lvl8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8pPr>
            <a:lvl9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9pPr>
          </a:lstStyle>
          <a:p>
            <a:pPr>
              <a:lnSpc>
                <a:spcPct val="250000"/>
              </a:lnSpc>
              <a:buFont typeface="Arial" panose="020B0604020202020204" pitchFamily="34" charset="0"/>
              <a:buChar char="•"/>
            </a:pPr>
            <a:r>
              <a:rPr lang="zh-CN" altLang="en-US" sz="2800">
                <a:solidFill>
                  <a:srgbClr val="404040"/>
                </a:solidFill>
                <a:latin typeface="+mn-lt"/>
                <a:ea typeface="+mn-ea"/>
                <a:cs typeface="+mn-ea"/>
                <a:sym typeface="+mn-lt"/>
              </a:rPr>
              <a:t>活动概述</a:t>
            </a:r>
            <a:endParaRPr lang="en-US" altLang="zh-CN" sz="2800">
              <a:solidFill>
                <a:srgbClr val="404040"/>
              </a:solidFill>
              <a:latin typeface="+mn-lt"/>
              <a:ea typeface="+mn-ea"/>
              <a:cs typeface="+mn-ea"/>
              <a:sym typeface="+mn-lt"/>
            </a:endParaRPr>
          </a:p>
          <a:p>
            <a:pPr>
              <a:lnSpc>
                <a:spcPct val="250000"/>
              </a:lnSpc>
              <a:buFont typeface="Arial" panose="020B0604020202020204" pitchFamily="34" charset="0"/>
              <a:buChar char="•"/>
            </a:pPr>
            <a:r>
              <a:rPr lang="zh-CN" altLang="en-US" sz="2800">
                <a:solidFill>
                  <a:srgbClr val="404040"/>
                </a:solidFill>
                <a:latin typeface="+mn-lt"/>
                <a:ea typeface="+mn-ea"/>
                <a:cs typeface="+mn-ea"/>
                <a:sym typeface="+mn-lt"/>
              </a:rPr>
              <a:t>活动氛围</a:t>
            </a:r>
          </a:p>
        </p:txBody>
      </p:sp>
      <p:sp>
        <p:nvSpPr>
          <p:cNvPr id="10" name="文本框 9"/>
          <p:cNvSpPr txBox="1">
            <a:spLocks noChangeArrowheads="1"/>
          </p:cNvSpPr>
          <p:nvPr/>
        </p:nvSpPr>
        <p:spPr bwMode="auto">
          <a:xfrm>
            <a:off x="6861175" y="2708275"/>
            <a:ext cx="2082621" cy="207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panose="020B0604020202020204" pitchFamily="34" charset="0"/>
                <a:ea typeface="思源黑体 CN Regular" panose="020B0500000000000000" pitchFamily="34" charset="-122"/>
              </a:defRPr>
            </a:lvl1pPr>
            <a:lvl2pPr>
              <a:defRPr>
                <a:solidFill>
                  <a:schemeClr val="tx1"/>
                </a:solidFill>
                <a:latin typeface="Arial" panose="020B0604020202020204" pitchFamily="34" charset="0"/>
                <a:ea typeface="思源黑体 CN Regular" panose="020B0500000000000000" pitchFamily="34" charset="-122"/>
              </a:defRPr>
            </a:lvl2pPr>
            <a:lvl3pPr>
              <a:defRPr>
                <a:solidFill>
                  <a:schemeClr val="tx1"/>
                </a:solidFill>
                <a:latin typeface="Arial" panose="020B0604020202020204" pitchFamily="34" charset="0"/>
                <a:ea typeface="思源黑体 CN Regular" panose="020B0500000000000000" pitchFamily="34" charset="-122"/>
              </a:defRPr>
            </a:lvl3pPr>
            <a:lvl4pPr>
              <a:defRPr>
                <a:solidFill>
                  <a:schemeClr val="tx1"/>
                </a:solidFill>
                <a:latin typeface="Arial" panose="020B0604020202020204" pitchFamily="34" charset="0"/>
                <a:ea typeface="思源黑体 CN Regular" panose="020B0500000000000000" pitchFamily="34" charset="-122"/>
              </a:defRPr>
            </a:lvl4pPr>
            <a:lvl5pPr>
              <a:defRPr>
                <a:solidFill>
                  <a:schemeClr val="tx1"/>
                </a:solidFill>
                <a:latin typeface="Arial" panose="020B0604020202020204" pitchFamily="34" charset="0"/>
                <a:ea typeface="思源黑体 CN Regular" panose="020B0500000000000000" pitchFamily="34" charset="-122"/>
              </a:defRPr>
            </a:lvl5pPr>
            <a:lvl6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6pPr>
            <a:lvl7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7pPr>
            <a:lvl8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8pPr>
            <a:lvl9pPr fontAlgn="base">
              <a:spcBef>
                <a:spcPct val="0"/>
              </a:spcBef>
              <a:spcAft>
                <a:spcPct val="0"/>
              </a:spcAft>
              <a:defRPr>
                <a:solidFill>
                  <a:schemeClr val="tx1"/>
                </a:solidFill>
                <a:latin typeface="Arial" panose="020B0604020202020204" pitchFamily="34" charset="0"/>
                <a:ea typeface="思源黑体 CN Regular" panose="020B0500000000000000" pitchFamily="34" charset="-122"/>
              </a:defRPr>
            </a:lvl9pPr>
          </a:lstStyle>
          <a:p>
            <a:pPr>
              <a:lnSpc>
                <a:spcPct val="250000"/>
              </a:lnSpc>
              <a:buFont typeface="Arial" panose="020B0604020202020204" pitchFamily="34" charset="0"/>
              <a:buChar char="•"/>
            </a:pPr>
            <a:r>
              <a:rPr lang="zh-CN" altLang="en-US" sz="2800">
                <a:solidFill>
                  <a:srgbClr val="404040"/>
                </a:solidFill>
                <a:latin typeface="+mn-lt"/>
                <a:ea typeface="+mn-ea"/>
                <a:cs typeface="+mn-ea"/>
                <a:sym typeface="+mn-lt"/>
              </a:rPr>
              <a:t>活动推广</a:t>
            </a:r>
            <a:endParaRPr lang="en-US" altLang="zh-CN" sz="2800">
              <a:solidFill>
                <a:srgbClr val="404040"/>
              </a:solidFill>
              <a:latin typeface="+mn-lt"/>
              <a:ea typeface="+mn-ea"/>
              <a:cs typeface="+mn-ea"/>
              <a:sym typeface="+mn-lt"/>
            </a:endParaRPr>
          </a:p>
          <a:p>
            <a:pPr>
              <a:lnSpc>
                <a:spcPct val="250000"/>
              </a:lnSpc>
              <a:buFont typeface="Arial" panose="020B0604020202020204" pitchFamily="34" charset="0"/>
              <a:buChar char="•"/>
            </a:pPr>
            <a:r>
              <a:rPr lang="zh-CN" altLang="en-US" sz="2800">
                <a:solidFill>
                  <a:srgbClr val="404040"/>
                </a:solidFill>
                <a:latin typeface="+mn-lt"/>
                <a:ea typeface="+mn-ea"/>
                <a:cs typeface="+mn-ea"/>
                <a:sym typeface="+mn-lt"/>
              </a:rPr>
              <a:t>活动内容</a:t>
            </a:r>
          </a:p>
        </p:txBody>
      </p:sp>
      <p:sp>
        <p:nvSpPr>
          <p:cNvPr id="11" name="文本框 10"/>
          <p:cNvSpPr txBox="1">
            <a:spLocks noChangeArrowheads="1"/>
          </p:cNvSpPr>
          <p:nvPr/>
        </p:nvSpPr>
        <p:spPr bwMode="auto">
          <a:xfrm>
            <a:off x="2460625" y="3605213"/>
            <a:ext cx="3159125" cy="44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GB" altLang="zh-CN" sz="1000">
                <a:solidFill>
                  <a:srgbClr val="404040"/>
                </a:solidFill>
                <a:latin typeface="+mn-lt"/>
                <a:ea typeface="+mn-ea"/>
                <a:cs typeface="+mn-ea"/>
                <a:sym typeface="+mn-lt"/>
              </a:rPr>
              <a:t>enter the relevant content you need here. thank you for downloading our ppt template file.</a:t>
            </a:r>
          </a:p>
        </p:txBody>
      </p:sp>
      <p:sp>
        <p:nvSpPr>
          <p:cNvPr id="12" name="文本框 11"/>
          <p:cNvSpPr txBox="1">
            <a:spLocks noChangeArrowheads="1"/>
          </p:cNvSpPr>
          <p:nvPr/>
        </p:nvSpPr>
        <p:spPr bwMode="auto">
          <a:xfrm>
            <a:off x="2460625" y="4662488"/>
            <a:ext cx="3159125" cy="44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GB" altLang="zh-CN" sz="1000">
                <a:solidFill>
                  <a:srgbClr val="404040"/>
                </a:solidFill>
                <a:latin typeface="+mn-lt"/>
                <a:ea typeface="+mn-ea"/>
                <a:cs typeface="+mn-ea"/>
                <a:sym typeface="+mn-lt"/>
              </a:rPr>
              <a:t>enter the relevant content you need here. thank you for downloading our ppt template file.</a:t>
            </a:r>
          </a:p>
        </p:txBody>
      </p:sp>
      <p:sp>
        <p:nvSpPr>
          <p:cNvPr id="13" name="文本框 12"/>
          <p:cNvSpPr txBox="1">
            <a:spLocks noChangeArrowheads="1"/>
          </p:cNvSpPr>
          <p:nvPr/>
        </p:nvSpPr>
        <p:spPr bwMode="auto">
          <a:xfrm>
            <a:off x="7327900" y="3602038"/>
            <a:ext cx="3159125" cy="44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GB" altLang="zh-CN" sz="1000">
                <a:solidFill>
                  <a:srgbClr val="404040"/>
                </a:solidFill>
                <a:latin typeface="+mn-lt"/>
                <a:ea typeface="+mn-ea"/>
                <a:cs typeface="+mn-ea"/>
                <a:sym typeface="+mn-lt"/>
              </a:rPr>
              <a:t>enter the relevant content you need here. thank you for downloading our ppt template file.</a:t>
            </a:r>
          </a:p>
        </p:txBody>
      </p:sp>
      <p:sp>
        <p:nvSpPr>
          <p:cNvPr id="14" name="文本框 13"/>
          <p:cNvSpPr txBox="1">
            <a:spLocks noChangeArrowheads="1"/>
          </p:cNvSpPr>
          <p:nvPr/>
        </p:nvSpPr>
        <p:spPr bwMode="auto">
          <a:xfrm>
            <a:off x="7327900" y="4659313"/>
            <a:ext cx="3159125" cy="44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en-GB" altLang="zh-CN" sz="1000">
                <a:solidFill>
                  <a:srgbClr val="404040"/>
                </a:solidFill>
                <a:latin typeface="+mn-lt"/>
                <a:ea typeface="+mn-ea"/>
                <a:cs typeface="+mn-ea"/>
                <a:sym typeface="+mn-lt"/>
              </a:rPr>
              <a:t>enter the relevant content you need here. thank you for downloading our ppt template file.</a:t>
            </a:r>
          </a:p>
        </p:txBody>
      </p:sp>
      <p:pic>
        <p:nvPicPr>
          <p:cNvPr id="15374" name="图片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8" y="5826125"/>
            <a:ext cx="13874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bwMode="auto">
          <a:xfrm>
            <a:off x="4570413" y="1717675"/>
            <a:ext cx="2659062" cy="882650"/>
            <a:chOff x="5319234" y="3882575"/>
            <a:chExt cx="2232341" cy="906049"/>
          </a:xfrm>
        </p:grpSpPr>
        <p:sp>
          <p:nvSpPr>
            <p:cNvPr id="8" name="矩形 7"/>
            <p:cNvSpPr/>
            <p:nvPr/>
          </p:nvSpPr>
          <p:spPr>
            <a:xfrm>
              <a:off x="5476497" y="4025978"/>
              <a:ext cx="2073745" cy="762646"/>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9" name="矩形 8"/>
            <p:cNvSpPr/>
            <p:nvPr/>
          </p:nvSpPr>
          <p:spPr>
            <a:xfrm>
              <a:off x="5319234" y="3882575"/>
              <a:ext cx="2073745" cy="762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9"/>
            <p:cNvCxnSpPr/>
            <p:nvPr/>
          </p:nvCxnSpPr>
          <p:spPr>
            <a:xfrm flipH="1" flipV="1">
              <a:off x="5319234" y="4645221"/>
              <a:ext cx="161261"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flipH="1" flipV="1">
              <a:off x="7391646" y="3882575"/>
              <a:ext cx="159929"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flipH="1" flipV="1">
              <a:off x="7383650" y="4638702"/>
              <a:ext cx="159929" cy="14177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a:spLocks noChangeArrowheads="1"/>
          </p:cNvSpPr>
          <p:nvPr/>
        </p:nvSpPr>
        <p:spPr bwMode="auto">
          <a:xfrm>
            <a:off x="4848225" y="1819275"/>
            <a:ext cx="2101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800">
                <a:solidFill>
                  <a:srgbClr val="262626"/>
                </a:solidFill>
                <a:latin typeface="+mn-lt"/>
                <a:ea typeface="+mn-ea"/>
                <a:cs typeface="+mn-ea"/>
                <a:sym typeface="+mn-lt"/>
              </a:rPr>
              <a:t>第一部分</a:t>
            </a:r>
          </a:p>
        </p:txBody>
      </p:sp>
      <p:sp>
        <p:nvSpPr>
          <p:cNvPr id="19" name="文本框 18"/>
          <p:cNvSpPr txBox="1">
            <a:spLocks noChangeArrowheads="1"/>
          </p:cNvSpPr>
          <p:nvPr/>
        </p:nvSpPr>
        <p:spPr bwMode="auto">
          <a:xfrm>
            <a:off x="2840038" y="2951163"/>
            <a:ext cx="6118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活动概述</a:t>
            </a:r>
          </a:p>
        </p:txBody>
      </p:sp>
      <p:sp>
        <p:nvSpPr>
          <p:cNvPr id="20" name="文本框 19"/>
          <p:cNvSpPr txBox="1">
            <a:spLocks noChangeArrowheads="1"/>
          </p:cNvSpPr>
          <p:nvPr/>
        </p:nvSpPr>
        <p:spPr bwMode="auto">
          <a:xfrm>
            <a:off x="2571750" y="4005263"/>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活动概述</a:t>
            </a:r>
          </a:p>
        </p:txBody>
      </p:sp>
      <p:sp>
        <p:nvSpPr>
          <p:cNvPr id="22" name="矩形 21"/>
          <p:cNvSpPr/>
          <p:nvPr/>
        </p:nvSpPr>
        <p:spPr>
          <a:xfrm>
            <a:off x="6445250" y="2181225"/>
            <a:ext cx="5276850" cy="3857625"/>
          </a:xfrm>
          <a:prstGeom prst="rect">
            <a:avLst/>
          </a:prstGeom>
        </p:spPr>
        <p:txBody>
          <a:bodyPr>
            <a:spAutoFit/>
          </a:bodyPr>
          <a:lstStyle/>
          <a:p>
            <a:pPr fontAlgn="auto">
              <a:lnSpc>
                <a:spcPct val="170000"/>
              </a:lnSpc>
              <a:spcBef>
                <a:spcPts val="0"/>
              </a:spcBef>
              <a:spcAft>
                <a:spcPts val="0"/>
              </a:spcAft>
              <a:defRPr/>
            </a:pPr>
            <a:r>
              <a:rPr lang="zh-CN" altLang="en-US" sz="2400" b="1" dirty="0">
                <a:solidFill>
                  <a:schemeClr val="tx1">
                    <a:lumMod val="75000"/>
                    <a:lumOff val="25000"/>
                  </a:schemeClr>
                </a:solidFill>
                <a:latin typeface="+mn-lt"/>
                <a:ea typeface="+mn-ea"/>
                <a:cs typeface="+mn-ea"/>
                <a:sym typeface="+mn-lt"/>
              </a:rPr>
              <a:t>活动主题：</a:t>
            </a:r>
            <a:r>
              <a:rPr lang="zh-CN" altLang="en-US" sz="2400" dirty="0">
                <a:solidFill>
                  <a:schemeClr val="tx1">
                    <a:lumMod val="75000"/>
                    <a:lumOff val="25000"/>
                  </a:schemeClr>
                </a:solidFill>
                <a:latin typeface="+mn-lt"/>
                <a:ea typeface="+mn-ea"/>
                <a:cs typeface="+mn-ea"/>
                <a:sym typeface="+mn-lt"/>
              </a:rPr>
              <a:t>春日咖啡节</a:t>
            </a:r>
            <a:endParaRPr sz="2400" dirty="0">
              <a:solidFill>
                <a:schemeClr val="tx1">
                  <a:lumMod val="75000"/>
                  <a:lumOff val="25000"/>
                </a:schemeClr>
              </a:solidFill>
              <a:latin typeface="+mn-lt"/>
              <a:ea typeface="+mn-ea"/>
              <a:cs typeface="+mn-ea"/>
              <a:sym typeface="+mn-lt"/>
            </a:endParaRPr>
          </a:p>
          <a:p>
            <a:pPr fontAlgn="auto">
              <a:lnSpc>
                <a:spcPct val="170000"/>
              </a:lnSpc>
              <a:spcBef>
                <a:spcPts val="0"/>
              </a:spcBef>
              <a:spcAft>
                <a:spcPts val="0"/>
              </a:spcAft>
              <a:defRPr/>
            </a:pPr>
            <a:r>
              <a:rPr lang="zh-CN" altLang="en-US" sz="2400" b="1" dirty="0">
                <a:solidFill>
                  <a:schemeClr val="tx1">
                    <a:lumMod val="75000"/>
                    <a:lumOff val="25000"/>
                  </a:schemeClr>
                </a:solidFill>
                <a:latin typeface="+mn-lt"/>
                <a:ea typeface="+mn-ea"/>
                <a:cs typeface="+mn-ea"/>
                <a:sym typeface="+mn-lt"/>
              </a:rPr>
              <a:t>活动时间：</a:t>
            </a:r>
            <a:r>
              <a:rPr lang="en-US" altLang="zh-CN" sz="2400" noProof="1">
                <a:solidFill>
                  <a:schemeClr val="tx1">
                    <a:lumMod val="75000"/>
                    <a:lumOff val="25000"/>
                  </a:schemeClr>
                </a:solidFill>
                <a:latin typeface="+mn-lt"/>
                <a:ea typeface="+mn-ea"/>
                <a:cs typeface="+mn-ea"/>
                <a:sym typeface="+mn-lt"/>
              </a:rPr>
              <a:t>2022</a:t>
            </a:r>
            <a:r>
              <a:rPr lang="zh-CN" altLang="en-US" sz="2400" noProof="1">
                <a:solidFill>
                  <a:schemeClr val="tx1">
                    <a:lumMod val="75000"/>
                    <a:lumOff val="25000"/>
                  </a:schemeClr>
                </a:solidFill>
                <a:latin typeface="+mn-lt"/>
                <a:ea typeface="+mn-ea"/>
                <a:cs typeface="+mn-ea"/>
                <a:sym typeface="+mn-lt"/>
              </a:rPr>
              <a:t>年</a:t>
            </a:r>
            <a:r>
              <a:rPr lang="en-US" altLang="zh-CN" sz="2400" noProof="1">
                <a:solidFill>
                  <a:schemeClr val="tx1">
                    <a:lumMod val="75000"/>
                    <a:lumOff val="25000"/>
                  </a:schemeClr>
                </a:solidFill>
                <a:latin typeface="+mn-lt"/>
                <a:ea typeface="+mn-ea"/>
                <a:cs typeface="+mn-ea"/>
                <a:sym typeface="+mn-lt"/>
              </a:rPr>
              <a:t>X</a:t>
            </a:r>
            <a:r>
              <a:rPr lang="zh-CN" altLang="en-US" sz="2400" noProof="1">
                <a:solidFill>
                  <a:schemeClr val="tx1">
                    <a:lumMod val="75000"/>
                    <a:lumOff val="25000"/>
                  </a:schemeClr>
                </a:solidFill>
                <a:latin typeface="+mn-lt"/>
                <a:ea typeface="+mn-ea"/>
                <a:cs typeface="+mn-ea"/>
                <a:sym typeface="+mn-lt"/>
              </a:rPr>
              <a:t>月（暂定）</a:t>
            </a:r>
            <a:endParaRPr lang="en-US" altLang="zh-CN" sz="2400" noProof="1">
              <a:solidFill>
                <a:schemeClr val="tx1">
                  <a:lumMod val="75000"/>
                  <a:lumOff val="25000"/>
                </a:schemeClr>
              </a:solidFill>
              <a:latin typeface="+mn-lt"/>
              <a:ea typeface="+mn-ea"/>
              <a:cs typeface="+mn-ea"/>
              <a:sym typeface="+mn-lt"/>
            </a:endParaRPr>
          </a:p>
          <a:p>
            <a:pPr fontAlgn="auto">
              <a:lnSpc>
                <a:spcPct val="170000"/>
              </a:lnSpc>
              <a:spcBef>
                <a:spcPts val="0"/>
              </a:spcBef>
              <a:spcAft>
                <a:spcPts val="0"/>
              </a:spcAft>
              <a:defRPr/>
            </a:pPr>
            <a:r>
              <a:rPr lang="zh-CN" altLang="en-US" sz="2400" b="1" dirty="0">
                <a:solidFill>
                  <a:schemeClr val="tx1">
                    <a:lumMod val="75000"/>
                    <a:lumOff val="25000"/>
                  </a:schemeClr>
                </a:solidFill>
                <a:latin typeface="+mn-lt"/>
                <a:ea typeface="+mn-ea"/>
                <a:cs typeface="+mn-ea"/>
                <a:sym typeface="+mn-lt"/>
              </a:rPr>
              <a:t>活动地点：营销中心</a:t>
            </a:r>
            <a:endParaRPr lang="en-US" altLang="zh-CN" sz="2400" dirty="0">
              <a:solidFill>
                <a:schemeClr val="tx1">
                  <a:lumMod val="75000"/>
                  <a:lumOff val="25000"/>
                </a:schemeClr>
              </a:solidFill>
              <a:latin typeface="+mn-lt"/>
              <a:ea typeface="+mn-ea"/>
              <a:cs typeface="+mn-ea"/>
              <a:sym typeface="+mn-lt"/>
            </a:endParaRPr>
          </a:p>
          <a:p>
            <a:pPr fontAlgn="auto">
              <a:lnSpc>
                <a:spcPct val="170000"/>
              </a:lnSpc>
              <a:spcBef>
                <a:spcPts val="0"/>
              </a:spcBef>
              <a:spcAft>
                <a:spcPts val="0"/>
              </a:spcAft>
              <a:defRPr/>
            </a:pPr>
            <a:r>
              <a:rPr lang="zh-CN" altLang="en-US" sz="2400" b="1" noProof="1">
                <a:solidFill>
                  <a:schemeClr val="tx1">
                    <a:lumMod val="75000"/>
                    <a:lumOff val="25000"/>
                  </a:schemeClr>
                </a:solidFill>
                <a:latin typeface="+mn-lt"/>
                <a:ea typeface="+mn-ea"/>
                <a:cs typeface="+mn-ea"/>
                <a:sym typeface="+mn-lt"/>
              </a:rPr>
              <a:t>活动规模：</a:t>
            </a:r>
            <a:r>
              <a:rPr lang="en-US" altLang="zh-CN" sz="2400" noProof="1">
                <a:solidFill>
                  <a:schemeClr val="tx1">
                    <a:lumMod val="75000"/>
                    <a:lumOff val="25000"/>
                  </a:schemeClr>
                </a:solidFill>
                <a:latin typeface="+mn-lt"/>
                <a:ea typeface="+mn-ea"/>
                <a:cs typeface="+mn-ea"/>
                <a:sym typeface="+mn-lt"/>
              </a:rPr>
              <a:t>300</a:t>
            </a:r>
            <a:r>
              <a:rPr lang="zh-CN" altLang="en-US" sz="2400" noProof="1">
                <a:solidFill>
                  <a:schemeClr val="tx1">
                    <a:lumMod val="75000"/>
                    <a:lumOff val="25000"/>
                  </a:schemeClr>
                </a:solidFill>
                <a:latin typeface="+mn-lt"/>
                <a:ea typeface="+mn-ea"/>
                <a:cs typeface="+mn-ea"/>
                <a:sym typeface="+mn-lt"/>
              </a:rPr>
              <a:t>人（预计）</a:t>
            </a:r>
            <a:endParaRPr lang="en-US" altLang="zh-CN" sz="2400" noProof="1">
              <a:solidFill>
                <a:schemeClr val="tx1">
                  <a:lumMod val="75000"/>
                  <a:lumOff val="25000"/>
                </a:schemeClr>
              </a:solidFill>
              <a:latin typeface="+mn-lt"/>
              <a:ea typeface="+mn-ea"/>
              <a:cs typeface="+mn-ea"/>
              <a:sym typeface="+mn-lt"/>
            </a:endParaRPr>
          </a:p>
          <a:p>
            <a:pPr fontAlgn="auto">
              <a:lnSpc>
                <a:spcPct val="170000"/>
              </a:lnSpc>
              <a:spcBef>
                <a:spcPts val="0"/>
              </a:spcBef>
              <a:spcAft>
                <a:spcPts val="0"/>
              </a:spcAft>
              <a:defRPr/>
            </a:pPr>
            <a:r>
              <a:rPr lang="zh-CN" altLang="en-US" sz="2400" b="1" dirty="0">
                <a:solidFill>
                  <a:schemeClr val="tx1">
                    <a:lumMod val="75000"/>
                    <a:lumOff val="25000"/>
                  </a:schemeClr>
                </a:solidFill>
                <a:latin typeface="+mn-lt"/>
                <a:ea typeface="+mn-ea"/>
                <a:cs typeface="+mn-ea"/>
                <a:sym typeface="+mn-lt"/>
              </a:rPr>
              <a:t>活动形式：唤醒市集</a:t>
            </a:r>
            <a:r>
              <a:rPr lang="en-US" altLang="zh-CN" sz="2400" dirty="0">
                <a:solidFill>
                  <a:schemeClr val="tx1">
                    <a:lumMod val="75000"/>
                    <a:lumOff val="25000"/>
                  </a:schemeClr>
                </a:solidFill>
                <a:latin typeface="+mn-lt"/>
                <a:ea typeface="+mn-ea"/>
                <a:cs typeface="+mn-ea"/>
                <a:sym typeface="+mn-lt"/>
              </a:rPr>
              <a:t>+</a:t>
            </a:r>
            <a:r>
              <a:rPr lang="zh-CN" altLang="en-US" sz="2400" dirty="0">
                <a:solidFill>
                  <a:schemeClr val="tx1">
                    <a:lumMod val="75000"/>
                    <a:lumOff val="25000"/>
                  </a:schemeClr>
                </a:solidFill>
                <a:latin typeface="+mn-lt"/>
                <a:ea typeface="+mn-ea"/>
                <a:cs typeface="+mn-ea"/>
                <a:sym typeface="+mn-lt"/>
              </a:rPr>
              <a:t>趣味互动</a:t>
            </a:r>
          </a:p>
          <a:p>
            <a:pPr fontAlgn="auto">
              <a:lnSpc>
                <a:spcPct val="170000"/>
              </a:lnSpc>
              <a:spcBef>
                <a:spcPts val="0"/>
              </a:spcBef>
              <a:spcAft>
                <a:spcPts val="0"/>
              </a:spcAft>
              <a:defRPr/>
            </a:pPr>
            <a:r>
              <a:rPr lang="zh-CN" altLang="en-US" sz="2400" dirty="0">
                <a:solidFill>
                  <a:schemeClr val="tx1">
                    <a:lumMod val="75000"/>
                    <a:lumOff val="25000"/>
                  </a:schemeClr>
                </a:solidFill>
                <a:latin typeface="+mn-lt"/>
                <a:ea typeface="+mn-ea"/>
                <a:cs typeface="+mn-ea"/>
                <a:sym typeface="+mn-lt"/>
              </a:rPr>
              <a:t> </a:t>
            </a:r>
            <a:r>
              <a:rPr lang="en-US" altLang="zh-CN" sz="2400" dirty="0">
                <a:solidFill>
                  <a:schemeClr val="tx1">
                    <a:lumMod val="75000"/>
                    <a:lumOff val="25000"/>
                  </a:schemeClr>
                </a:solidFill>
                <a:latin typeface="+mn-lt"/>
                <a:ea typeface="+mn-ea"/>
                <a:cs typeface="+mn-ea"/>
                <a:sym typeface="+mn-lt"/>
              </a:rPr>
              <a:t>                     +咖啡硬核体验</a:t>
            </a:r>
          </a:p>
        </p:txBody>
      </p:sp>
      <p:pic>
        <p:nvPicPr>
          <p:cNvPr id="19459" name="图片 2" descr="src=http_%2F%2Fci.xiaohongshu.com%2Fe859843d-206d-f2f0-63ba-8a581d6d80c0_imageView2%2F2%2Fw%2F1080%2Fformat%2Fjpg&amp;refer=http_%2F%2Fci.xiaohongs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365250"/>
            <a:ext cx="4862513"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26"/>
          <p:cNvSpPr/>
          <p:nvPr/>
        </p:nvSpPr>
        <p:spPr>
          <a:xfrm>
            <a:off x="1609725" y="2189163"/>
            <a:ext cx="879475" cy="877887"/>
          </a:xfrm>
          <a:prstGeom prst="ellipse">
            <a:avLst/>
          </a:prstGeom>
          <a:solidFill>
            <a:schemeClr val="bg1"/>
          </a:solidFill>
          <a:ln w="1587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28" name="椭圆 27"/>
          <p:cNvSpPr/>
          <p:nvPr/>
        </p:nvSpPr>
        <p:spPr>
          <a:xfrm>
            <a:off x="4413250" y="2189163"/>
            <a:ext cx="879475" cy="877887"/>
          </a:xfrm>
          <a:prstGeom prst="ellipse">
            <a:avLst/>
          </a:prstGeom>
          <a:solidFill>
            <a:schemeClr val="bg1"/>
          </a:solidFill>
          <a:ln w="1587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29" name="椭圆 28"/>
          <p:cNvSpPr/>
          <p:nvPr/>
        </p:nvSpPr>
        <p:spPr>
          <a:xfrm>
            <a:off x="7216775" y="2189163"/>
            <a:ext cx="879475" cy="877887"/>
          </a:xfrm>
          <a:prstGeom prst="ellipse">
            <a:avLst/>
          </a:prstGeom>
          <a:solidFill>
            <a:schemeClr val="bg1"/>
          </a:solidFill>
          <a:ln w="1587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30" name="椭圆 29"/>
          <p:cNvSpPr/>
          <p:nvPr/>
        </p:nvSpPr>
        <p:spPr>
          <a:xfrm>
            <a:off x="10018713" y="2189163"/>
            <a:ext cx="879475" cy="877887"/>
          </a:xfrm>
          <a:prstGeom prst="ellipse">
            <a:avLst/>
          </a:prstGeom>
          <a:solidFill>
            <a:schemeClr val="bg1"/>
          </a:solidFill>
          <a:ln w="1587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21509" name="文本框 1"/>
          <p:cNvSpPr txBox="1">
            <a:spLocks noChangeArrowheads="1"/>
          </p:cNvSpPr>
          <p:nvPr/>
        </p:nvSpPr>
        <p:spPr bwMode="auto">
          <a:xfrm>
            <a:off x="282575" y="300038"/>
            <a:ext cx="263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400">
                <a:solidFill>
                  <a:srgbClr val="404040"/>
                </a:solidFill>
                <a:latin typeface="+mn-lt"/>
                <a:ea typeface="+mn-ea"/>
                <a:cs typeface="+mn-ea"/>
                <a:sym typeface="+mn-lt"/>
              </a:rPr>
              <a:t>活动目的</a:t>
            </a:r>
          </a:p>
        </p:txBody>
      </p:sp>
      <p:sp>
        <p:nvSpPr>
          <p:cNvPr id="3" name="椭圆 2"/>
          <p:cNvSpPr/>
          <p:nvPr/>
        </p:nvSpPr>
        <p:spPr>
          <a:xfrm>
            <a:off x="1541463" y="2135188"/>
            <a:ext cx="879475" cy="879475"/>
          </a:xfrm>
          <a:prstGeom prst="ellipse">
            <a:avLst/>
          </a:prstGeom>
          <a:solidFill>
            <a:srgbClr val="F49E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4" name="椭圆 3"/>
          <p:cNvSpPr/>
          <p:nvPr/>
        </p:nvSpPr>
        <p:spPr>
          <a:xfrm>
            <a:off x="4343400" y="2135188"/>
            <a:ext cx="879475" cy="879475"/>
          </a:xfrm>
          <a:prstGeom prst="ellipse">
            <a:avLst/>
          </a:prstGeom>
          <a:solidFill>
            <a:srgbClr val="F49E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5" name="椭圆 4"/>
          <p:cNvSpPr/>
          <p:nvPr/>
        </p:nvSpPr>
        <p:spPr>
          <a:xfrm>
            <a:off x="7146925" y="2135188"/>
            <a:ext cx="879475" cy="879475"/>
          </a:xfrm>
          <a:prstGeom prst="ellipse">
            <a:avLst/>
          </a:prstGeom>
          <a:solidFill>
            <a:srgbClr val="F49E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6" name="椭圆 5"/>
          <p:cNvSpPr/>
          <p:nvPr/>
        </p:nvSpPr>
        <p:spPr>
          <a:xfrm>
            <a:off x="9950450" y="2135188"/>
            <a:ext cx="879475" cy="879475"/>
          </a:xfrm>
          <a:prstGeom prst="ellipse">
            <a:avLst/>
          </a:prstGeom>
          <a:solidFill>
            <a:srgbClr val="F49E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cs typeface="+mn-ea"/>
              <a:sym typeface="+mn-lt"/>
            </a:endParaRPr>
          </a:p>
        </p:txBody>
      </p:sp>
      <p:sp>
        <p:nvSpPr>
          <p:cNvPr id="11" name="KSO_Shape"/>
          <p:cNvSpPr/>
          <p:nvPr/>
        </p:nvSpPr>
        <p:spPr bwMode="auto">
          <a:xfrm>
            <a:off x="10139363" y="2338388"/>
            <a:ext cx="514350" cy="500062"/>
          </a:xfrm>
          <a:custGeom>
            <a:avLst/>
            <a:gdLst>
              <a:gd name="T0" fmla="*/ 666817 w 2390775"/>
              <a:gd name="T1" fmla="*/ 1651200 h 2327275"/>
              <a:gd name="T2" fmla="*/ 566198 w 2390775"/>
              <a:gd name="T3" fmla="*/ 1648988 h 2327275"/>
              <a:gd name="T4" fmla="*/ 521900 w 2390775"/>
              <a:gd name="T5" fmla="*/ 1642352 h 2327275"/>
              <a:gd name="T6" fmla="*/ 451657 w 2390775"/>
              <a:gd name="T7" fmla="*/ 1625606 h 2327275"/>
              <a:gd name="T8" fmla="*/ 414954 w 2390775"/>
              <a:gd name="T9" fmla="*/ 1611703 h 2327275"/>
              <a:gd name="T10" fmla="*/ 386794 w 2390775"/>
              <a:gd name="T11" fmla="*/ 1596536 h 2327275"/>
              <a:gd name="T12" fmla="*/ 361480 w 2390775"/>
              <a:gd name="T13" fmla="*/ 1577261 h 2327275"/>
              <a:gd name="T14" fmla="*/ 340280 w 2390775"/>
              <a:gd name="T15" fmla="*/ 1553247 h 2327275"/>
              <a:gd name="T16" fmla="*/ 888937 w 2390775"/>
              <a:gd name="T17" fmla="*/ 1206621 h 2327275"/>
              <a:gd name="T18" fmla="*/ 1840488 w 2390775"/>
              <a:gd name="T19" fmla="*/ 1219287 h 2327275"/>
              <a:gd name="T20" fmla="*/ 1623069 w 2390775"/>
              <a:gd name="T21" fmla="*/ 1586618 h 2327275"/>
              <a:gd name="T22" fmla="*/ 1603447 w 2390775"/>
              <a:gd name="T23" fmla="*/ 1604668 h 2327275"/>
              <a:gd name="T24" fmla="*/ 1586041 w 2390775"/>
              <a:gd name="T25" fmla="*/ 1615435 h 2327275"/>
              <a:gd name="T26" fmla="*/ 1564203 w 2390775"/>
              <a:gd name="T27" fmla="*/ 1624302 h 2327275"/>
              <a:gd name="T28" fmla="*/ 1537619 w 2390775"/>
              <a:gd name="T29" fmla="*/ 1631584 h 2327275"/>
              <a:gd name="T30" fmla="*/ 1504706 w 2390775"/>
              <a:gd name="T31" fmla="*/ 1636335 h 2327275"/>
              <a:gd name="T32" fmla="*/ 1344252 w 2390775"/>
              <a:gd name="T33" fmla="*/ 1642035 h 2327275"/>
              <a:gd name="T34" fmla="*/ 1310389 w 2390775"/>
              <a:gd name="T35" fmla="*/ 991605 h 2327275"/>
              <a:gd name="T36" fmla="*/ 441594 w 2390775"/>
              <a:gd name="T37" fmla="*/ 1195662 h 2327275"/>
              <a:gd name="T38" fmla="*/ 81238 w 2390775"/>
              <a:gd name="T39" fmla="*/ 1104844 h 2327275"/>
              <a:gd name="T40" fmla="*/ 72704 w 2390775"/>
              <a:gd name="T41" fmla="*/ 1075414 h 2327275"/>
              <a:gd name="T42" fmla="*/ 71439 w 2390775"/>
              <a:gd name="T43" fmla="*/ 1055795 h 2327275"/>
              <a:gd name="T44" fmla="*/ 73335 w 2390775"/>
              <a:gd name="T45" fmla="*/ 1033327 h 2327275"/>
              <a:gd name="T46" fmla="*/ 79342 w 2390775"/>
              <a:gd name="T47" fmla="*/ 1007378 h 2327275"/>
              <a:gd name="T48" fmla="*/ 89773 w 2390775"/>
              <a:gd name="T49" fmla="*/ 977316 h 2327275"/>
              <a:gd name="T50" fmla="*/ 110320 w 2390775"/>
              <a:gd name="T51" fmla="*/ 933964 h 2327275"/>
              <a:gd name="T52" fmla="*/ 509555 w 2390775"/>
              <a:gd name="T53" fmla="*/ 642520 h 2327275"/>
              <a:gd name="T54" fmla="*/ 1847476 w 2390775"/>
              <a:gd name="T55" fmla="*/ 860382 h 2327275"/>
              <a:gd name="T56" fmla="*/ 1866124 w 2390775"/>
              <a:gd name="T57" fmla="*/ 899590 h 2327275"/>
              <a:gd name="T58" fmla="*/ 1881611 w 2390775"/>
              <a:gd name="T59" fmla="*/ 941329 h 2327275"/>
              <a:gd name="T60" fmla="*/ 1899627 w 2390775"/>
              <a:gd name="T61" fmla="*/ 1008363 h 2327275"/>
              <a:gd name="T62" fmla="*/ 1904368 w 2390775"/>
              <a:gd name="T63" fmla="*/ 1046940 h 2327275"/>
              <a:gd name="T64" fmla="*/ 1904052 w 2390775"/>
              <a:gd name="T65" fmla="*/ 1078876 h 2327275"/>
              <a:gd name="T66" fmla="*/ 1898679 w 2390775"/>
              <a:gd name="T67" fmla="*/ 1110496 h 2327275"/>
              <a:gd name="T68" fmla="*/ 1886036 w 2390775"/>
              <a:gd name="T69" fmla="*/ 1139903 h 2327275"/>
              <a:gd name="T70" fmla="*/ 1704931 w 2390775"/>
              <a:gd name="T71" fmla="*/ 607105 h 2327275"/>
              <a:gd name="T72" fmla="*/ 1269206 w 2390775"/>
              <a:gd name="T73" fmla="*/ 633 h 2327275"/>
              <a:gd name="T74" fmla="*/ 1298604 w 2390775"/>
              <a:gd name="T75" fmla="*/ 7913 h 2327275"/>
              <a:gd name="T76" fmla="*/ 1316622 w 2390775"/>
              <a:gd name="T77" fmla="*/ 16460 h 2327275"/>
              <a:gd name="T78" fmla="*/ 1334957 w 2390775"/>
              <a:gd name="T79" fmla="*/ 29437 h 2327275"/>
              <a:gd name="T80" fmla="*/ 1354556 w 2390775"/>
              <a:gd name="T81" fmla="*/ 47796 h 2327275"/>
              <a:gd name="T82" fmla="*/ 1374787 w 2390775"/>
              <a:gd name="T83" fmla="*/ 71853 h 2327275"/>
              <a:gd name="T84" fmla="*/ 1402289 w 2390775"/>
              <a:gd name="T85" fmla="*/ 111420 h 2327275"/>
              <a:gd name="T86" fmla="*/ 1454131 w 2390775"/>
              <a:gd name="T87" fmla="*/ 603311 h 2327275"/>
              <a:gd name="T88" fmla="*/ 851305 w 2390775"/>
              <a:gd name="T89" fmla="*/ 0 h 2327275"/>
              <a:gd name="T90" fmla="*/ 776986 w 2390775"/>
              <a:gd name="T91" fmla="*/ 648844 h 2327275"/>
              <a:gd name="T92" fmla="*/ 537523 w 2390775"/>
              <a:gd name="T93" fmla="*/ 174396 h 2327275"/>
              <a:gd name="T94" fmla="*/ 561912 w 2390775"/>
              <a:gd name="T95" fmla="*/ 138631 h 2327275"/>
              <a:gd name="T96" fmla="*/ 590420 w 2390775"/>
              <a:gd name="T97" fmla="*/ 103815 h 2327275"/>
              <a:gd name="T98" fmla="*/ 639199 w 2390775"/>
              <a:gd name="T99" fmla="*/ 54439 h 2327275"/>
              <a:gd name="T100" fmla="*/ 670241 w 2390775"/>
              <a:gd name="T101" fmla="*/ 30701 h 2327275"/>
              <a:gd name="T102" fmla="*/ 698115 w 2390775"/>
              <a:gd name="T103" fmla="*/ 15192 h 2327275"/>
              <a:gd name="T104" fmla="*/ 728206 w 2390775"/>
              <a:gd name="T105" fmla="*/ 4114 h 2327275"/>
              <a:gd name="T106" fmla="*/ 759565 w 2390775"/>
              <a:gd name="T107" fmla="*/ 0 h 2327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0775" h="2327275">
                <a:moveTo>
                  <a:pt x="1115616" y="1514475"/>
                </a:moveTo>
                <a:lnTo>
                  <a:pt x="1116013" y="2073275"/>
                </a:lnTo>
                <a:lnTo>
                  <a:pt x="959557" y="2072879"/>
                </a:lnTo>
                <a:lnTo>
                  <a:pt x="836855" y="2072482"/>
                </a:lnTo>
                <a:lnTo>
                  <a:pt x="750685" y="2072085"/>
                </a:lnTo>
                <a:lnTo>
                  <a:pt x="737978" y="2071689"/>
                </a:lnTo>
                <a:lnTo>
                  <a:pt x="724080" y="2070896"/>
                </a:lnTo>
                <a:lnTo>
                  <a:pt x="710579" y="2069706"/>
                </a:lnTo>
                <a:lnTo>
                  <a:pt x="696680" y="2067723"/>
                </a:lnTo>
                <a:lnTo>
                  <a:pt x="682782" y="2065740"/>
                </a:lnTo>
                <a:lnTo>
                  <a:pt x="668487" y="2063757"/>
                </a:lnTo>
                <a:lnTo>
                  <a:pt x="654985" y="2061377"/>
                </a:lnTo>
                <a:lnTo>
                  <a:pt x="641087" y="2058998"/>
                </a:lnTo>
                <a:lnTo>
                  <a:pt x="614482" y="2053049"/>
                </a:lnTo>
                <a:lnTo>
                  <a:pt x="589465" y="2046703"/>
                </a:lnTo>
                <a:lnTo>
                  <a:pt x="566830" y="2040358"/>
                </a:lnTo>
                <a:lnTo>
                  <a:pt x="556903" y="2037185"/>
                </a:lnTo>
                <a:lnTo>
                  <a:pt x="547769" y="2034012"/>
                </a:lnTo>
                <a:lnTo>
                  <a:pt x="529503" y="2026874"/>
                </a:lnTo>
                <a:lnTo>
                  <a:pt x="520767" y="2022908"/>
                </a:lnTo>
                <a:lnTo>
                  <a:pt x="512031" y="2018149"/>
                </a:lnTo>
                <a:lnTo>
                  <a:pt x="502898" y="2013786"/>
                </a:lnTo>
                <a:lnTo>
                  <a:pt x="493765" y="2009027"/>
                </a:lnTo>
                <a:lnTo>
                  <a:pt x="485426" y="2003871"/>
                </a:lnTo>
                <a:lnTo>
                  <a:pt x="477087" y="1998319"/>
                </a:lnTo>
                <a:lnTo>
                  <a:pt x="468747" y="1992370"/>
                </a:lnTo>
                <a:lnTo>
                  <a:pt x="461203" y="1986421"/>
                </a:lnTo>
                <a:lnTo>
                  <a:pt x="453658" y="1979679"/>
                </a:lnTo>
                <a:lnTo>
                  <a:pt x="446113" y="1972541"/>
                </a:lnTo>
                <a:lnTo>
                  <a:pt x="439362" y="1965402"/>
                </a:lnTo>
                <a:lnTo>
                  <a:pt x="433009" y="1957470"/>
                </a:lnTo>
                <a:lnTo>
                  <a:pt x="427052" y="1949538"/>
                </a:lnTo>
                <a:lnTo>
                  <a:pt x="421890" y="1941210"/>
                </a:lnTo>
                <a:lnTo>
                  <a:pt x="400050" y="1903930"/>
                </a:lnTo>
                <a:lnTo>
                  <a:pt x="616864" y="1518045"/>
                </a:lnTo>
                <a:lnTo>
                  <a:pt x="1115616" y="1514475"/>
                </a:lnTo>
                <a:close/>
                <a:moveTo>
                  <a:pt x="1644538" y="1244600"/>
                </a:moveTo>
                <a:lnTo>
                  <a:pt x="1644538" y="1533950"/>
                </a:lnTo>
                <a:lnTo>
                  <a:pt x="1919386" y="1532757"/>
                </a:lnTo>
                <a:lnTo>
                  <a:pt x="2309813" y="1530372"/>
                </a:lnTo>
                <a:lnTo>
                  <a:pt x="2054824" y="1965986"/>
                </a:lnTo>
                <a:lnTo>
                  <a:pt x="2049263" y="1974333"/>
                </a:lnTo>
                <a:lnTo>
                  <a:pt x="2043703" y="1983077"/>
                </a:lnTo>
                <a:lnTo>
                  <a:pt x="2036951" y="1991423"/>
                </a:lnTo>
                <a:lnTo>
                  <a:pt x="2029802" y="1999373"/>
                </a:lnTo>
                <a:lnTo>
                  <a:pt x="2021858" y="2006924"/>
                </a:lnTo>
                <a:lnTo>
                  <a:pt x="2017092" y="2010501"/>
                </a:lnTo>
                <a:lnTo>
                  <a:pt x="2012326" y="2014078"/>
                </a:lnTo>
                <a:lnTo>
                  <a:pt x="2007162" y="2017656"/>
                </a:lnTo>
                <a:lnTo>
                  <a:pt x="2001999" y="2020835"/>
                </a:lnTo>
                <a:lnTo>
                  <a:pt x="1996439" y="2024412"/>
                </a:lnTo>
                <a:lnTo>
                  <a:pt x="1990481" y="2027592"/>
                </a:lnTo>
                <a:lnTo>
                  <a:pt x="1984126" y="2030772"/>
                </a:lnTo>
                <a:lnTo>
                  <a:pt x="1977771" y="2033554"/>
                </a:lnTo>
                <a:lnTo>
                  <a:pt x="1970622" y="2036336"/>
                </a:lnTo>
                <a:lnTo>
                  <a:pt x="1963075" y="2038721"/>
                </a:lnTo>
                <a:lnTo>
                  <a:pt x="1955132" y="2041503"/>
                </a:lnTo>
                <a:lnTo>
                  <a:pt x="1947188" y="2043490"/>
                </a:lnTo>
                <a:lnTo>
                  <a:pt x="1938450" y="2045875"/>
                </a:lnTo>
                <a:lnTo>
                  <a:pt x="1929712" y="2047862"/>
                </a:lnTo>
                <a:lnTo>
                  <a:pt x="1919783" y="2049452"/>
                </a:lnTo>
                <a:lnTo>
                  <a:pt x="1909853" y="2051042"/>
                </a:lnTo>
                <a:lnTo>
                  <a:pt x="1899527" y="2052632"/>
                </a:lnTo>
                <a:lnTo>
                  <a:pt x="1888406" y="2053824"/>
                </a:lnTo>
                <a:lnTo>
                  <a:pt x="1877285" y="2055017"/>
                </a:lnTo>
                <a:lnTo>
                  <a:pt x="1864972" y="2055812"/>
                </a:lnTo>
                <a:lnTo>
                  <a:pt x="1839155" y="2057004"/>
                </a:lnTo>
                <a:lnTo>
                  <a:pt x="1687036" y="2060979"/>
                </a:lnTo>
                <a:lnTo>
                  <a:pt x="1642552" y="2062171"/>
                </a:lnTo>
                <a:lnTo>
                  <a:pt x="1644140" y="2327275"/>
                </a:lnTo>
                <a:lnTo>
                  <a:pt x="1273175" y="1801439"/>
                </a:lnTo>
                <a:lnTo>
                  <a:pt x="1644538" y="1244600"/>
                </a:lnTo>
                <a:close/>
                <a:moveTo>
                  <a:pt x="639492" y="806450"/>
                </a:moveTo>
                <a:lnTo>
                  <a:pt x="939800" y="1403808"/>
                </a:lnTo>
                <a:lnTo>
                  <a:pt x="688684" y="1261221"/>
                </a:lnTo>
                <a:lnTo>
                  <a:pt x="554200" y="1500720"/>
                </a:lnTo>
                <a:lnTo>
                  <a:pt x="363781" y="1841500"/>
                </a:lnTo>
                <a:lnTo>
                  <a:pt x="111078" y="1404603"/>
                </a:lnTo>
                <a:lnTo>
                  <a:pt x="106318" y="1395865"/>
                </a:lnTo>
                <a:lnTo>
                  <a:pt x="101954" y="1386730"/>
                </a:lnTo>
                <a:lnTo>
                  <a:pt x="97987" y="1376403"/>
                </a:lnTo>
                <a:lnTo>
                  <a:pt x="94813" y="1366473"/>
                </a:lnTo>
                <a:lnTo>
                  <a:pt x="92036" y="1355750"/>
                </a:lnTo>
                <a:lnTo>
                  <a:pt x="91243" y="1349792"/>
                </a:lnTo>
                <a:lnTo>
                  <a:pt x="90449" y="1344231"/>
                </a:lnTo>
                <a:lnTo>
                  <a:pt x="90053" y="1337877"/>
                </a:lnTo>
                <a:lnTo>
                  <a:pt x="89656" y="1331919"/>
                </a:lnTo>
                <a:lnTo>
                  <a:pt x="89656" y="1325167"/>
                </a:lnTo>
                <a:lnTo>
                  <a:pt x="89656" y="1318415"/>
                </a:lnTo>
                <a:lnTo>
                  <a:pt x="90053" y="1311265"/>
                </a:lnTo>
                <a:lnTo>
                  <a:pt x="90846" y="1304116"/>
                </a:lnTo>
                <a:lnTo>
                  <a:pt x="92036" y="1296967"/>
                </a:lnTo>
                <a:lnTo>
                  <a:pt x="93226" y="1289421"/>
                </a:lnTo>
                <a:lnTo>
                  <a:pt x="95210" y="1281080"/>
                </a:lnTo>
                <a:lnTo>
                  <a:pt x="97193" y="1272739"/>
                </a:lnTo>
                <a:lnTo>
                  <a:pt x="99574" y="1264398"/>
                </a:lnTo>
                <a:lnTo>
                  <a:pt x="101954" y="1255263"/>
                </a:lnTo>
                <a:lnTo>
                  <a:pt x="105127" y="1246128"/>
                </a:lnTo>
                <a:lnTo>
                  <a:pt x="108698" y="1236596"/>
                </a:lnTo>
                <a:lnTo>
                  <a:pt x="112665" y="1226666"/>
                </a:lnTo>
                <a:lnTo>
                  <a:pt x="116632" y="1216737"/>
                </a:lnTo>
                <a:lnTo>
                  <a:pt x="121392" y="1206013"/>
                </a:lnTo>
                <a:lnTo>
                  <a:pt x="126550" y="1195289"/>
                </a:lnTo>
                <a:lnTo>
                  <a:pt x="138451" y="1172253"/>
                </a:lnTo>
                <a:lnTo>
                  <a:pt x="209462" y="1038006"/>
                </a:lnTo>
                <a:lnTo>
                  <a:pt x="230884" y="998685"/>
                </a:lnTo>
                <a:lnTo>
                  <a:pt x="0" y="869205"/>
                </a:lnTo>
                <a:lnTo>
                  <a:pt x="639492" y="806450"/>
                </a:lnTo>
                <a:close/>
                <a:moveTo>
                  <a:pt x="2139688" y="762000"/>
                </a:moveTo>
                <a:lnTo>
                  <a:pt x="2216641" y="898525"/>
                </a:lnTo>
                <a:lnTo>
                  <a:pt x="2276537" y="1004887"/>
                </a:lnTo>
                <a:lnTo>
                  <a:pt x="2318583" y="1079897"/>
                </a:lnTo>
                <a:lnTo>
                  <a:pt x="2324533" y="1091406"/>
                </a:lnTo>
                <a:lnTo>
                  <a:pt x="2330483" y="1103709"/>
                </a:lnTo>
                <a:lnTo>
                  <a:pt x="2336432" y="1116409"/>
                </a:lnTo>
                <a:lnTo>
                  <a:pt x="2341986" y="1129109"/>
                </a:lnTo>
                <a:lnTo>
                  <a:pt x="2347142" y="1141809"/>
                </a:lnTo>
                <a:lnTo>
                  <a:pt x="2352299" y="1155303"/>
                </a:lnTo>
                <a:lnTo>
                  <a:pt x="2357059" y="1168400"/>
                </a:lnTo>
                <a:lnTo>
                  <a:pt x="2361422" y="1181497"/>
                </a:lnTo>
                <a:lnTo>
                  <a:pt x="2369355" y="1207690"/>
                </a:lnTo>
                <a:lnTo>
                  <a:pt x="2376099" y="1232297"/>
                </a:lnTo>
                <a:lnTo>
                  <a:pt x="2382048" y="1255315"/>
                </a:lnTo>
                <a:lnTo>
                  <a:pt x="2384032" y="1265634"/>
                </a:lnTo>
                <a:lnTo>
                  <a:pt x="2385618" y="1275556"/>
                </a:lnTo>
                <a:lnTo>
                  <a:pt x="2388395" y="1294606"/>
                </a:lnTo>
                <a:lnTo>
                  <a:pt x="2389188" y="1304528"/>
                </a:lnTo>
                <a:lnTo>
                  <a:pt x="2389982" y="1314053"/>
                </a:lnTo>
                <a:lnTo>
                  <a:pt x="2390378" y="1323975"/>
                </a:lnTo>
                <a:lnTo>
                  <a:pt x="2390775" y="1334294"/>
                </a:lnTo>
                <a:lnTo>
                  <a:pt x="2390378" y="1344215"/>
                </a:lnTo>
                <a:lnTo>
                  <a:pt x="2389585" y="1354137"/>
                </a:lnTo>
                <a:lnTo>
                  <a:pt x="2388792" y="1364059"/>
                </a:lnTo>
                <a:lnTo>
                  <a:pt x="2387205" y="1373981"/>
                </a:lnTo>
                <a:lnTo>
                  <a:pt x="2385222" y="1384300"/>
                </a:lnTo>
                <a:lnTo>
                  <a:pt x="2382842" y="1393825"/>
                </a:lnTo>
                <a:lnTo>
                  <a:pt x="2379272" y="1403350"/>
                </a:lnTo>
                <a:lnTo>
                  <a:pt x="2375702" y="1412478"/>
                </a:lnTo>
                <a:lnTo>
                  <a:pt x="2371735" y="1421606"/>
                </a:lnTo>
                <a:lnTo>
                  <a:pt x="2366975" y="1430734"/>
                </a:lnTo>
                <a:lnTo>
                  <a:pt x="2345556" y="1467644"/>
                </a:lnTo>
                <a:lnTo>
                  <a:pt x="1902485" y="1470025"/>
                </a:lnTo>
                <a:lnTo>
                  <a:pt x="1654175" y="1038225"/>
                </a:lnTo>
                <a:lnTo>
                  <a:pt x="2139688" y="762000"/>
                </a:lnTo>
                <a:close/>
                <a:moveTo>
                  <a:pt x="1068388" y="0"/>
                </a:moveTo>
                <a:lnTo>
                  <a:pt x="1572620" y="0"/>
                </a:lnTo>
                <a:lnTo>
                  <a:pt x="1582538" y="0"/>
                </a:lnTo>
                <a:lnTo>
                  <a:pt x="1592853" y="794"/>
                </a:lnTo>
                <a:lnTo>
                  <a:pt x="1603565" y="2384"/>
                </a:lnTo>
                <a:lnTo>
                  <a:pt x="1613879" y="4767"/>
                </a:lnTo>
                <a:lnTo>
                  <a:pt x="1624591" y="7946"/>
                </a:lnTo>
                <a:lnTo>
                  <a:pt x="1629748" y="9932"/>
                </a:lnTo>
                <a:lnTo>
                  <a:pt x="1635302" y="11919"/>
                </a:lnTo>
                <a:lnTo>
                  <a:pt x="1640856" y="14700"/>
                </a:lnTo>
                <a:lnTo>
                  <a:pt x="1646807" y="17481"/>
                </a:lnTo>
                <a:lnTo>
                  <a:pt x="1652361" y="20659"/>
                </a:lnTo>
                <a:lnTo>
                  <a:pt x="1657915" y="24235"/>
                </a:lnTo>
                <a:lnTo>
                  <a:pt x="1663866" y="27810"/>
                </a:lnTo>
                <a:lnTo>
                  <a:pt x="1669420" y="32181"/>
                </a:lnTo>
                <a:lnTo>
                  <a:pt x="1675371" y="36948"/>
                </a:lnTo>
                <a:lnTo>
                  <a:pt x="1681322" y="41716"/>
                </a:lnTo>
                <a:lnTo>
                  <a:pt x="1687273" y="47675"/>
                </a:lnTo>
                <a:lnTo>
                  <a:pt x="1693620" y="53634"/>
                </a:lnTo>
                <a:lnTo>
                  <a:pt x="1699968" y="59991"/>
                </a:lnTo>
                <a:lnTo>
                  <a:pt x="1706315" y="66745"/>
                </a:lnTo>
                <a:lnTo>
                  <a:pt x="1712663" y="73896"/>
                </a:lnTo>
                <a:lnTo>
                  <a:pt x="1719010" y="81445"/>
                </a:lnTo>
                <a:lnTo>
                  <a:pt x="1725358" y="90185"/>
                </a:lnTo>
                <a:lnTo>
                  <a:pt x="1732102" y="98926"/>
                </a:lnTo>
                <a:lnTo>
                  <a:pt x="1739243" y="108063"/>
                </a:lnTo>
                <a:lnTo>
                  <a:pt x="1745987" y="117996"/>
                </a:lnTo>
                <a:lnTo>
                  <a:pt x="1759873" y="139847"/>
                </a:lnTo>
                <a:lnTo>
                  <a:pt x="1840010" y="268569"/>
                </a:lnTo>
                <a:lnTo>
                  <a:pt x="1863417" y="306709"/>
                </a:lnTo>
                <a:lnTo>
                  <a:pt x="2090738" y="171233"/>
                </a:lnTo>
                <a:lnTo>
                  <a:pt x="1824935" y="757238"/>
                </a:lnTo>
                <a:lnTo>
                  <a:pt x="1158047" y="718303"/>
                </a:lnTo>
                <a:lnTo>
                  <a:pt x="1407188" y="572100"/>
                </a:lnTo>
                <a:lnTo>
                  <a:pt x="1267145" y="335711"/>
                </a:lnTo>
                <a:lnTo>
                  <a:pt x="1068388" y="0"/>
                </a:lnTo>
                <a:close/>
                <a:moveTo>
                  <a:pt x="953254" y="0"/>
                </a:moveTo>
                <a:lnTo>
                  <a:pt x="996186" y="0"/>
                </a:lnTo>
                <a:lnTo>
                  <a:pt x="1222376" y="381372"/>
                </a:lnTo>
                <a:lnTo>
                  <a:pt x="975117" y="814388"/>
                </a:lnTo>
                <a:lnTo>
                  <a:pt x="490538" y="534318"/>
                </a:lnTo>
                <a:lnTo>
                  <a:pt x="569247" y="398851"/>
                </a:lnTo>
                <a:lnTo>
                  <a:pt x="630863" y="293180"/>
                </a:lnTo>
                <a:lnTo>
                  <a:pt x="674591" y="218891"/>
                </a:lnTo>
                <a:lnTo>
                  <a:pt x="681349" y="207768"/>
                </a:lnTo>
                <a:lnTo>
                  <a:pt x="689299" y="196645"/>
                </a:lnTo>
                <a:lnTo>
                  <a:pt x="697249" y="185521"/>
                </a:lnTo>
                <a:lnTo>
                  <a:pt x="705200" y="174001"/>
                </a:lnTo>
                <a:lnTo>
                  <a:pt x="713945" y="162877"/>
                </a:lnTo>
                <a:lnTo>
                  <a:pt x="722691" y="151754"/>
                </a:lnTo>
                <a:lnTo>
                  <a:pt x="731834" y="141028"/>
                </a:lnTo>
                <a:lnTo>
                  <a:pt x="740977" y="130302"/>
                </a:lnTo>
                <a:lnTo>
                  <a:pt x="759263" y="110439"/>
                </a:lnTo>
                <a:lnTo>
                  <a:pt x="777549" y="92165"/>
                </a:lnTo>
                <a:lnTo>
                  <a:pt x="794245" y="75480"/>
                </a:lnTo>
                <a:lnTo>
                  <a:pt x="802195" y="68329"/>
                </a:lnTo>
                <a:lnTo>
                  <a:pt x="809748" y="61973"/>
                </a:lnTo>
                <a:lnTo>
                  <a:pt x="824854" y="50452"/>
                </a:lnTo>
                <a:lnTo>
                  <a:pt x="832804" y="44493"/>
                </a:lnTo>
                <a:lnTo>
                  <a:pt x="841152" y="38534"/>
                </a:lnTo>
                <a:lnTo>
                  <a:pt x="849500" y="33370"/>
                </a:lnTo>
                <a:lnTo>
                  <a:pt x="857848" y="28206"/>
                </a:lnTo>
                <a:lnTo>
                  <a:pt x="866991" y="23438"/>
                </a:lnTo>
                <a:lnTo>
                  <a:pt x="876134" y="19068"/>
                </a:lnTo>
                <a:lnTo>
                  <a:pt x="884880" y="14699"/>
                </a:lnTo>
                <a:lnTo>
                  <a:pt x="894420" y="11123"/>
                </a:lnTo>
                <a:lnTo>
                  <a:pt x="903961" y="7945"/>
                </a:lnTo>
                <a:lnTo>
                  <a:pt x="913899" y="5164"/>
                </a:lnTo>
                <a:lnTo>
                  <a:pt x="923439" y="2781"/>
                </a:lnTo>
                <a:lnTo>
                  <a:pt x="933377" y="1192"/>
                </a:lnTo>
                <a:lnTo>
                  <a:pt x="943316" y="397"/>
                </a:lnTo>
                <a:lnTo>
                  <a:pt x="953254"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defRPr/>
            </a:pPr>
            <a:endParaRPr lang="zh-CN" altLang="en-US" sz="2260" noProof="1">
              <a:solidFill>
                <a:srgbClr val="FFFFFF"/>
              </a:solidFill>
              <a:latin typeface="+mn-lt"/>
              <a:ea typeface="+mn-ea"/>
              <a:cs typeface="+mn-ea"/>
              <a:sym typeface="+mn-lt"/>
            </a:endParaRPr>
          </a:p>
        </p:txBody>
      </p:sp>
      <p:sp>
        <p:nvSpPr>
          <p:cNvPr id="12" name="KSO_Shape"/>
          <p:cNvSpPr/>
          <p:nvPr/>
        </p:nvSpPr>
        <p:spPr bwMode="auto">
          <a:xfrm>
            <a:off x="7377113" y="2268538"/>
            <a:ext cx="454025" cy="577850"/>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defRPr/>
            </a:pPr>
            <a:endParaRPr lang="zh-CN" altLang="en-US" sz="2260" noProof="1">
              <a:solidFill>
                <a:srgbClr val="FFFFFF"/>
              </a:solidFill>
              <a:latin typeface="+mn-lt"/>
              <a:ea typeface="+mn-ea"/>
              <a:cs typeface="+mn-ea"/>
              <a:sym typeface="+mn-lt"/>
            </a:endParaRPr>
          </a:p>
        </p:txBody>
      </p:sp>
      <p:sp>
        <p:nvSpPr>
          <p:cNvPr id="21516" name="Freeform 11383"/>
          <p:cNvSpPr>
            <a:spLocks noEditPoints="1" noChangeArrowheads="1"/>
          </p:cNvSpPr>
          <p:nvPr/>
        </p:nvSpPr>
        <p:spPr bwMode="auto">
          <a:xfrm>
            <a:off x="4854575" y="2287588"/>
            <a:ext cx="120650" cy="168275"/>
          </a:xfrm>
          <a:custGeom>
            <a:avLst/>
            <a:gdLst>
              <a:gd name="T0" fmla="*/ 111 w 248"/>
              <a:gd name="T1" fmla="*/ 0 h 342"/>
              <a:gd name="T2" fmla="*/ 75 w 248"/>
              <a:gd name="T3" fmla="*/ 10 h 342"/>
              <a:gd name="T4" fmla="*/ 45 w 248"/>
              <a:gd name="T5" fmla="*/ 28 h 342"/>
              <a:gd name="T6" fmla="*/ 20 w 248"/>
              <a:gd name="T7" fmla="*/ 57 h 342"/>
              <a:gd name="T8" fmla="*/ 5 w 248"/>
              <a:gd name="T9" fmla="*/ 91 h 342"/>
              <a:gd name="T10" fmla="*/ 0 w 248"/>
              <a:gd name="T11" fmla="*/ 129 h 342"/>
              <a:gd name="T12" fmla="*/ 2 w 248"/>
              <a:gd name="T13" fmla="*/ 155 h 342"/>
              <a:gd name="T14" fmla="*/ 14 w 248"/>
              <a:gd name="T15" fmla="*/ 192 h 342"/>
              <a:gd name="T16" fmla="*/ 36 w 248"/>
              <a:gd name="T17" fmla="*/ 222 h 342"/>
              <a:gd name="T18" fmla="*/ 54 w 248"/>
              <a:gd name="T19" fmla="*/ 265 h 342"/>
              <a:gd name="T20" fmla="*/ 58 w 248"/>
              <a:gd name="T21" fmla="*/ 280 h 342"/>
              <a:gd name="T22" fmla="*/ 60 w 248"/>
              <a:gd name="T23" fmla="*/ 311 h 342"/>
              <a:gd name="T24" fmla="*/ 70 w 248"/>
              <a:gd name="T25" fmla="*/ 328 h 342"/>
              <a:gd name="T26" fmla="*/ 78 w 248"/>
              <a:gd name="T27" fmla="*/ 334 h 342"/>
              <a:gd name="T28" fmla="*/ 108 w 248"/>
              <a:gd name="T29" fmla="*/ 342 h 342"/>
              <a:gd name="T30" fmla="*/ 130 w 248"/>
              <a:gd name="T31" fmla="*/ 342 h 342"/>
              <a:gd name="T32" fmla="*/ 171 w 248"/>
              <a:gd name="T33" fmla="*/ 333 h 342"/>
              <a:gd name="T34" fmla="*/ 172 w 248"/>
              <a:gd name="T35" fmla="*/ 331 h 342"/>
              <a:gd name="T36" fmla="*/ 184 w 248"/>
              <a:gd name="T37" fmla="*/ 318 h 342"/>
              <a:gd name="T38" fmla="*/ 190 w 248"/>
              <a:gd name="T39" fmla="*/ 292 h 342"/>
              <a:gd name="T40" fmla="*/ 189 w 248"/>
              <a:gd name="T41" fmla="*/ 275 h 342"/>
              <a:gd name="T42" fmla="*/ 210 w 248"/>
              <a:gd name="T43" fmla="*/ 224 h 342"/>
              <a:gd name="T44" fmla="*/ 225 w 248"/>
              <a:gd name="T45" fmla="*/ 203 h 342"/>
              <a:gd name="T46" fmla="*/ 242 w 248"/>
              <a:gd name="T47" fmla="*/ 168 h 342"/>
              <a:gd name="T48" fmla="*/ 248 w 248"/>
              <a:gd name="T49" fmla="*/ 129 h 342"/>
              <a:gd name="T50" fmla="*/ 245 w 248"/>
              <a:gd name="T51" fmla="*/ 103 h 342"/>
              <a:gd name="T52" fmla="*/ 233 w 248"/>
              <a:gd name="T53" fmla="*/ 68 h 342"/>
              <a:gd name="T54" fmla="*/ 211 w 248"/>
              <a:gd name="T55" fmla="*/ 38 h 342"/>
              <a:gd name="T56" fmla="*/ 182 w 248"/>
              <a:gd name="T57" fmla="*/ 15 h 342"/>
              <a:gd name="T58" fmla="*/ 148 w 248"/>
              <a:gd name="T59" fmla="*/ 2 h 342"/>
              <a:gd name="T60" fmla="*/ 124 w 248"/>
              <a:gd name="T61" fmla="*/ 0 h 342"/>
              <a:gd name="T62" fmla="*/ 109 w 248"/>
              <a:gd name="T63" fmla="*/ 207 h 342"/>
              <a:gd name="T64" fmla="*/ 71 w 248"/>
              <a:gd name="T65" fmla="*/ 190 h 342"/>
              <a:gd name="T66" fmla="*/ 47 w 248"/>
              <a:gd name="T67" fmla="*/ 158 h 342"/>
              <a:gd name="T68" fmla="*/ 40 w 248"/>
              <a:gd name="T69" fmla="*/ 134 h 342"/>
              <a:gd name="T70" fmla="*/ 40 w 248"/>
              <a:gd name="T71" fmla="*/ 115 h 342"/>
              <a:gd name="T72" fmla="*/ 45 w 248"/>
              <a:gd name="T73" fmla="*/ 91 h 342"/>
              <a:gd name="T74" fmla="*/ 64 w 248"/>
              <a:gd name="T75" fmla="*/ 64 h 342"/>
              <a:gd name="T76" fmla="*/ 91 w 248"/>
              <a:gd name="T77" fmla="*/ 45 h 342"/>
              <a:gd name="T78" fmla="*/ 114 w 248"/>
              <a:gd name="T79" fmla="*/ 39 h 342"/>
              <a:gd name="T80" fmla="*/ 139 w 248"/>
              <a:gd name="T81" fmla="*/ 40 h 342"/>
              <a:gd name="T82" fmla="*/ 178 w 248"/>
              <a:gd name="T83" fmla="*/ 58 h 342"/>
              <a:gd name="T84" fmla="*/ 203 w 248"/>
              <a:gd name="T85" fmla="*/ 94 h 342"/>
              <a:gd name="T86" fmla="*/ 209 w 248"/>
              <a:gd name="T87" fmla="*/ 124 h 342"/>
              <a:gd name="T88" fmla="*/ 207 w 248"/>
              <a:gd name="T89" fmla="*/ 141 h 342"/>
              <a:gd name="T90" fmla="*/ 198 w 248"/>
              <a:gd name="T91" fmla="*/ 164 h 342"/>
              <a:gd name="T92" fmla="*/ 171 w 248"/>
              <a:gd name="T93" fmla="*/ 194 h 342"/>
              <a:gd name="T94" fmla="*/ 148 w 248"/>
              <a:gd name="T95" fmla="*/ 205 h 342"/>
              <a:gd name="T96" fmla="*/ 124 w 248"/>
              <a:gd name="T97" fmla="*/ 2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342">
                <a:moveTo>
                  <a:pt x="124" y="0"/>
                </a:moveTo>
                <a:lnTo>
                  <a:pt x="124" y="0"/>
                </a:lnTo>
                <a:lnTo>
                  <a:pt x="111" y="0"/>
                </a:lnTo>
                <a:lnTo>
                  <a:pt x="99" y="2"/>
                </a:lnTo>
                <a:lnTo>
                  <a:pt x="87" y="5"/>
                </a:lnTo>
                <a:lnTo>
                  <a:pt x="75" y="10"/>
                </a:lnTo>
                <a:lnTo>
                  <a:pt x="65" y="15"/>
                </a:lnTo>
                <a:lnTo>
                  <a:pt x="54" y="22"/>
                </a:lnTo>
                <a:lnTo>
                  <a:pt x="45" y="28"/>
                </a:lnTo>
                <a:lnTo>
                  <a:pt x="36" y="38"/>
                </a:lnTo>
                <a:lnTo>
                  <a:pt x="28" y="47"/>
                </a:lnTo>
                <a:lnTo>
                  <a:pt x="20" y="57"/>
                </a:lnTo>
                <a:lnTo>
                  <a:pt x="14" y="68"/>
                </a:lnTo>
                <a:lnTo>
                  <a:pt x="9" y="79"/>
                </a:lnTo>
                <a:lnTo>
                  <a:pt x="5" y="91"/>
                </a:lnTo>
                <a:lnTo>
                  <a:pt x="2" y="103"/>
                </a:lnTo>
                <a:lnTo>
                  <a:pt x="0" y="116"/>
                </a:lnTo>
                <a:lnTo>
                  <a:pt x="0" y="129"/>
                </a:lnTo>
                <a:lnTo>
                  <a:pt x="0" y="142"/>
                </a:lnTo>
                <a:lnTo>
                  <a:pt x="2" y="155"/>
                </a:lnTo>
                <a:lnTo>
                  <a:pt x="5" y="168"/>
                </a:lnTo>
                <a:lnTo>
                  <a:pt x="9" y="180"/>
                </a:lnTo>
                <a:lnTo>
                  <a:pt x="14" y="192"/>
                </a:lnTo>
                <a:lnTo>
                  <a:pt x="20" y="202"/>
                </a:lnTo>
                <a:lnTo>
                  <a:pt x="28" y="213"/>
                </a:lnTo>
                <a:lnTo>
                  <a:pt x="36" y="222"/>
                </a:lnTo>
                <a:lnTo>
                  <a:pt x="48" y="247"/>
                </a:lnTo>
                <a:lnTo>
                  <a:pt x="54" y="265"/>
                </a:lnTo>
                <a:lnTo>
                  <a:pt x="57" y="275"/>
                </a:lnTo>
                <a:lnTo>
                  <a:pt x="58" y="280"/>
                </a:lnTo>
                <a:lnTo>
                  <a:pt x="56" y="292"/>
                </a:lnTo>
                <a:lnTo>
                  <a:pt x="57" y="303"/>
                </a:lnTo>
                <a:lnTo>
                  <a:pt x="60" y="311"/>
                </a:lnTo>
                <a:lnTo>
                  <a:pt x="62" y="317"/>
                </a:lnTo>
                <a:lnTo>
                  <a:pt x="66" y="324"/>
                </a:lnTo>
                <a:lnTo>
                  <a:pt x="70" y="328"/>
                </a:lnTo>
                <a:lnTo>
                  <a:pt x="75" y="331"/>
                </a:lnTo>
                <a:lnTo>
                  <a:pt x="78" y="334"/>
                </a:lnTo>
                <a:lnTo>
                  <a:pt x="86" y="337"/>
                </a:lnTo>
                <a:lnTo>
                  <a:pt x="100" y="341"/>
                </a:lnTo>
                <a:lnTo>
                  <a:pt x="108" y="342"/>
                </a:lnTo>
                <a:lnTo>
                  <a:pt x="118" y="342"/>
                </a:lnTo>
                <a:lnTo>
                  <a:pt x="130" y="342"/>
                </a:lnTo>
                <a:lnTo>
                  <a:pt x="143" y="339"/>
                </a:lnTo>
                <a:lnTo>
                  <a:pt x="156" y="337"/>
                </a:lnTo>
                <a:lnTo>
                  <a:pt x="171" y="333"/>
                </a:lnTo>
                <a:lnTo>
                  <a:pt x="172" y="331"/>
                </a:lnTo>
                <a:lnTo>
                  <a:pt x="176" y="329"/>
                </a:lnTo>
                <a:lnTo>
                  <a:pt x="180" y="325"/>
                </a:lnTo>
                <a:lnTo>
                  <a:pt x="184" y="318"/>
                </a:lnTo>
                <a:lnTo>
                  <a:pt x="188" y="312"/>
                </a:lnTo>
                <a:lnTo>
                  <a:pt x="190" y="303"/>
                </a:lnTo>
                <a:lnTo>
                  <a:pt x="190" y="292"/>
                </a:lnTo>
                <a:lnTo>
                  <a:pt x="189" y="280"/>
                </a:lnTo>
                <a:lnTo>
                  <a:pt x="189" y="275"/>
                </a:lnTo>
                <a:lnTo>
                  <a:pt x="192" y="265"/>
                </a:lnTo>
                <a:lnTo>
                  <a:pt x="198" y="248"/>
                </a:lnTo>
                <a:lnTo>
                  <a:pt x="210" y="224"/>
                </a:lnTo>
                <a:lnTo>
                  <a:pt x="218" y="214"/>
                </a:lnTo>
                <a:lnTo>
                  <a:pt x="225" y="203"/>
                </a:lnTo>
                <a:lnTo>
                  <a:pt x="232" y="193"/>
                </a:lnTo>
                <a:lnTo>
                  <a:pt x="239" y="181"/>
                </a:lnTo>
                <a:lnTo>
                  <a:pt x="242" y="168"/>
                </a:lnTo>
                <a:lnTo>
                  <a:pt x="245" y="156"/>
                </a:lnTo>
                <a:lnTo>
                  <a:pt x="248" y="143"/>
                </a:lnTo>
                <a:lnTo>
                  <a:pt x="248" y="129"/>
                </a:lnTo>
                <a:lnTo>
                  <a:pt x="248" y="116"/>
                </a:lnTo>
                <a:lnTo>
                  <a:pt x="245" y="103"/>
                </a:lnTo>
                <a:lnTo>
                  <a:pt x="242" y="91"/>
                </a:lnTo>
                <a:lnTo>
                  <a:pt x="239" y="79"/>
                </a:lnTo>
                <a:lnTo>
                  <a:pt x="233" y="68"/>
                </a:lnTo>
                <a:lnTo>
                  <a:pt x="227" y="57"/>
                </a:lnTo>
                <a:lnTo>
                  <a:pt x="220" y="47"/>
                </a:lnTo>
                <a:lnTo>
                  <a:pt x="211" y="38"/>
                </a:lnTo>
                <a:lnTo>
                  <a:pt x="203" y="28"/>
                </a:lnTo>
                <a:lnTo>
                  <a:pt x="193" y="22"/>
                </a:lnTo>
                <a:lnTo>
                  <a:pt x="182" y="15"/>
                </a:lnTo>
                <a:lnTo>
                  <a:pt x="172" y="10"/>
                </a:lnTo>
                <a:lnTo>
                  <a:pt x="160" y="5"/>
                </a:lnTo>
                <a:lnTo>
                  <a:pt x="148" y="2"/>
                </a:lnTo>
                <a:lnTo>
                  <a:pt x="137" y="0"/>
                </a:lnTo>
                <a:lnTo>
                  <a:pt x="124" y="0"/>
                </a:lnTo>
                <a:close/>
                <a:moveTo>
                  <a:pt x="124" y="209"/>
                </a:moveTo>
                <a:lnTo>
                  <a:pt x="124" y="209"/>
                </a:lnTo>
                <a:lnTo>
                  <a:pt x="109" y="207"/>
                </a:lnTo>
                <a:lnTo>
                  <a:pt x="96" y="203"/>
                </a:lnTo>
                <a:lnTo>
                  <a:pt x="83" y="198"/>
                </a:lnTo>
                <a:lnTo>
                  <a:pt x="71" y="190"/>
                </a:lnTo>
                <a:lnTo>
                  <a:pt x="61" y="181"/>
                </a:lnTo>
                <a:lnTo>
                  <a:pt x="53" y="169"/>
                </a:lnTo>
                <a:lnTo>
                  <a:pt x="47" y="158"/>
                </a:lnTo>
                <a:lnTo>
                  <a:pt x="41" y="145"/>
                </a:lnTo>
                <a:lnTo>
                  <a:pt x="40" y="134"/>
                </a:lnTo>
                <a:lnTo>
                  <a:pt x="39" y="124"/>
                </a:lnTo>
                <a:lnTo>
                  <a:pt x="40" y="115"/>
                </a:lnTo>
                <a:lnTo>
                  <a:pt x="41" y="107"/>
                </a:lnTo>
                <a:lnTo>
                  <a:pt x="43" y="99"/>
                </a:lnTo>
                <a:lnTo>
                  <a:pt x="45" y="91"/>
                </a:lnTo>
                <a:lnTo>
                  <a:pt x="49" y="83"/>
                </a:lnTo>
                <a:lnTo>
                  <a:pt x="53" y="77"/>
                </a:lnTo>
                <a:lnTo>
                  <a:pt x="64" y="64"/>
                </a:lnTo>
                <a:lnTo>
                  <a:pt x="77" y="53"/>
                </a:lnTo>
                <a:lnTo>
                  <a:pt x="83" y="49"/>
                </a:lnTo>
                <a:lnTo>
                  <a:pt x="91" y="45"/>
                </a:lnTo>
                <a:lnTo>
                  <a:pt x="99" y="43"/>
                </a:lnTo>
                <a:lnTo>
                  <a:pt x="107" y="40"/>
                </a:lnTo>
                <a:lnTo>
                  <a:pt x="114" y="39"/>
                </a:lnTo>
                <a:lnTo>
                  <a:pt x="124" y="39"/>
                </a:lnTo>
                <a:lnTo>
                  <a:pt x="139" y="40"/>
                </a:lnTo>
                <a:lnTo>
                  <a:pt x="154" y="44"/>
                </a:lnTo>
                <a:lnTo>
                  <a:pt x="167" y="51"/>
                </a:lnTo>
                <a:lnTo>
                  <a:pt x="178" y="58"/>
                </a:lnTo>
                <a:lnTo>
                  <a:pt x="189" y="69"/>
                </a:lnTo>
                <a:lnTo>
                  <a:pt x="197" y="81"/>
                </a:lnTo>
                <a:lnTo>
                  <a:pt x="203" y="94"/>
                </a:lnTo>
                <a:lnTo>
                  <a:pt x="207" y="108"/>
                </a:lnTo>
                <a:lnTo>
                  <a:pt x="209" y="124"/>
                </a:lnTo>
                <a:lnTo>
                  <a:pt x="209" y="132"/>
                </a:lnTo>
                <a:lnTo>
                  <a:pt x="207" y="141"/>
                </a:lnTo>
                <a:lnTo>
                  <a:pt x="205" y="149"/>
                </a:lnTo>
                <a:lnTo>
                  <a:pt x="202" y="156"/>
                </a:lnTo>
                <a:lnTo>
                  <a:pt x="198" y="164"/>
                </a:lnTo>
                <a:lnTo>
                  <a:pt x="194" y="171"/>
                </a:lnTo>
                <a:lnTo>
                  <a:pt x="184" y="184"/>
                </a:lnTo>
                <a:lnTo>
                  <a:pt x="171" y="194"/>
                </a:lnTo>
                <a:lnTo>
                  <a:pt x="164" y="198"/>
                </a:lnTo>
                <a:lnTo>
                  <a:pt x="156" y="201"/>
                </a:lnTo>
                <a:lnTo>
                  <a:pt x="148" y="205"/>
                </a:lnTo>
                <a:lnTo>
                  <a:pt x="141" y="206"/>
                </a:lnTo>
                <a:lnTo>
                  <a:pt x="133" y="207"/>
                </a:lnTo>
                <a:lnTo>
                  <a:pt x="124" y="20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17" name="Freeform 11384"/>
          <p:cNvSpPr>
            <a:spLocks noChangeArrowheads="1"/>
          </p:cNvSpPr>
          <p:nvPr/>
        </p:nvSpPr>
        <p:spPr bwMode="auto">
          <a:xfrm>
            <a:off x="4894263" y="2462213"/>
            <a:ext cx="38100" cy="30162"/>
          </a:xfrm>
          <a:custGeom>
            <a:avLst/>
            <a:gdLst>
              <a:gd name="T0" fmla="*/ 49 w 76"/>
              <a:gd name="T1" fmla="*/ 63 h 63"/>
              <a:gd name="T2" fmla="*/ 70 w 76"/>
              <a:gd name="T3" fmla="*/ 43 h 63"/>
              <a:gd name="T4" fmla="*/ 76 w 76"/>
              <a:gd name="T5" fmla="*/ 0 h 63"/>
              <a:gd name="T6" fmla="*/ 72 w 76"/>
              <a:gd name="T7" fmla="*/ 2 h 63"/>
              <a:gd name="T8" fmla="*/ 72 w 76"/>
              <a:gd name="T9" fmla="*/ 2 h 63"/>
              <a:gd name="T10" fmla="*/ 61 w 76"/>
              <a:gd name="T11" fmla="*/ 4 h 63"/>
              <a:gd name="T12" fmla="*/ 51 w 76"/>
              <a:gd name="T13" fmla="*/ 7 h 63"/>
              <a:gd name="T14" fmla="*/ 36 w 76"/>
              <a:gd name="T15" fmla="*/ 7 h 63"/>
              <a:gd name="T16" fmla="*/ 36 w 76"/>
              <a:gd name="T17" fmla="*/ 7 h 63"/>
              <a:gd name="T18" fmla="*/ 19 w 76"/>
              <a:gd name="T19" fmla="*/ 5 h 63"/>
              <a:gd name="T20" fmla="*/ 4 w 76"/>
              <a:gd name="T21" fmla="*/ 2 h 63"/>
              <a:gd name="T22" fmla="*/ 0 w 76"/>
              <a:gd name="T23" fmla="*/ 0 h 63"/>
              <a:gd name="T24" fmla="*/ 2 w 76"/>
              <a:gd name="T25" fmla="*/ 45 h 63"/>
              <a:gd name="T26" fmla="*/ 23 w 76"/>
              <a:gd name="T27" fmla="*/ 63 h 63"/>
              <a:gd name="T28" fmla="*/ 49 w 76"/>
              <a:gd name="T2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63">
                <a:moveTo>
                  <a:pt x="49" y="63"/>
                </a:moveTo>
                <a:lnTo>
                  <a:pt x="70" y="43"/>
                </a:lnTo>
                <a:lnTo>
                  <a:pt x="76" y="0"/>
                </a:lnTo>
                <a:lnTo>
                  <a:pt x="72" y="2"/>
                </a:lnTo>
                <a:lnTo>
                  <a:pt x="61" y="4"/>
                </a:lnTo>
                <a:lnTo>
                  <a:pt x="51" y="7"/>
                </a:lnTo>
                <a:lnTo>
                  <a:pt x="36" y="7"/>
                </a:lnTo>
                <a:lnTo>
                  <a:pt x="19" y="5"/>
                </a:lnTo>
                <a:lnTo>
                  <a:pt x="4" y="2"/>
                </a:lnTo>
                <a:lnTo>
                  <a:pt x="0" y="0"/>
                </a:lnTo>
                <a:lnTo>
                  <a:pt x="2" y="45"/>
                </a:lnTo>
                <a:lnTo>
                  <a:pt x="23" y="63"/>
                </a:lnTo>
                <a:lnTo>
                  <a:pt x="49" y="6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18" name="Freeform 11385"/>
          <p:cNvSpPr>
            <a:spLocks noChangeArrowheads="1"/>
          </p:cNvSpPr>
          <p:nvPr/>
        </p:nvSpPr>
        <p:spPr bwMode="auto">
          <a:xfrm>
            <a:off x="4792663" y="2354263"/>
            <a:ext cx="23812" cy="17462"/>
          </a:xfrm>
          <a:custGeom>
            <a:avLst/>
            <a:gdLst>
              <a:gd name="T0" fmla="*/ 47 w 49"/>
              <a:gd name="T1" fmla="*/ 17 h 33"/>
              <a:gd name="T2" fmla="*/ 47 w 49"/>
              <a:gd name="T3" fmla="*/ 17 h 33"/>
              <a:gd name="T4" fmla="*/ 48 w 49"/>
              <a:gd name="T5" fmla="*/ 9 h 33"/>
              <a:gd name="T6" fmla="*/ 49 w 49"/>
              <a:gd name="T7" fmla="*/ 0 h 33"/>
              <a:gd name="T8" fmla="*/ 0 w 49"/>
              <a:gd name="T9" fmla="*/ 0 h 33"/>
              <a:gd name="T10" fmla="*/ 0 w 49"/>
              <a:gd name="T11" fmla="*/ 33 h 33"/>
              <a:gd name="T12" fmla="*/ 49 w 49"/>
              <a:gd name="T13" fmla="*/ 33 h 33"/>
              <a:gd name="T14" fmla="*/ 49 w 49"/>
              <a:gd name="T15" fmla="*/ 33 h 33"/>
              <a:gd name="T16" fmla="*/ 48 w 49"/>
              <a:gd name="T17" fmla="*/ 26 h 33"/>
              <a:gd name="T18" fmla="*/ 47 w 49"/>
              <a:gd name="T19" fmla="*/ 17 h 33"/>
              <a:gd name="T20" fmla="*/ 47 w 49"/>
              <a:gd name="T2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3">
                <a:moveTo>
                  <a:pt x="47" y="17"/>
                </a:moveTo>
                <a:lnTo>
                  <a:pt x="47" y="17"/>
                </a:lnTo>
                <a:lnTo>
                  <a:pt x="48" y="9"/>
                </a:lnTo>
                <a:lnTo>
                  <a:pt x="49" y="0"/>
                </a:lnTo>
                <a:lnTo>
                  <a:pt x="0" y="0"/>
                </a:lnTo>
                <a:lnTo>
                  <a:pt x="0" y="33"/>
                </a:lnTo>
                <a:lnTo>
                  <a:pt x="49" y="33"/>
                </a:lnTo>
                <a:lnTo>
                  <a:pt x="48" y="26"/>
                </a:lnTo>
                <a:lnTo>
                  <a:pt x="47" y="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19" name="Freeform 11386"/>
          <p:cNvSpPr>
            <a:spLocks noChangeArrowheads="1"/>
          </p:cNvSpPr>
          <p:nvPr/>
        </p:nvSpPr>
        <p:spPr bwMode="auto">
          <a:xfrm>
            <a:off x="5010150" y="2354263"/>
            <a:ext cx="23813" cy="17462"/>
          </a:xfrm>
          <a:custGeom>
            <a:avLst/>
            <a:gdLst>
              <a:gd name="T0" fmla="*/ 0 w 49"/>
              <a:gd name="T1" fmla="*/ 0 h 33"/>
              <a:gd name="T2" fmla="*/ 0 w 49"/>
              <a:gd name="T3" fmla="*/ 0 h 33"/>
              <a:gd name="T4" fmla="*/ 1 w 49"/>
              <a:gd name="T5" fmla="*/ 9 h 33"/>
              <a:gd name="T6" fmla="*/ 2 w 49"/>
              <a:gd name="T7" fmla="*/ 17 h 33"/>
              <a:gd name="T8" fmla="*/ 2 w 49"/>
              <a:gd name="T9" fmla="*/ 17 h 33"/>
              <a:gd name="T10" fmla="*/ 1 w 49"/>
              <a:gd name="T11" fmla="*/ 26 h 33"/>
              <a:gd name="T12" fmla="*/ 0 w 49"/>
              <a:gd name="T13" fmla="*/ 33 h 33"/>
              <a:gd name="T14" fmla="*/ 49 w 49"/>
              <a:gd name="T15" fmla="*/ 33 h 33"/>
              <a:gd name="T16" fmla="*/ 49 w 49"/>
              <a:gd name="T17" fmla="*/ 0 h 33"/>
              <a:gd name="T18" fmla="*/ 0 w 49"/>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33">
                <a:moveTo>
                  <a:pt x="0" y="0"/>
                </a:moveTo>
                <a:lnTo>
                  <a:pt x="0" y="0"/>
                </a:lnTo>
                <a:lnTo>
                  <a:pt x="1" y="9"/>
                </a:lnTo>
                <a:lnTo>
                  <a:pt x="2" y="17"/>
                </a:lnTo>
                <a:lnTo>
                  <a:pt x="1" y="26"/>
                </a:lnTo>
                <a:lnTo>
                  <a:pt x="0" y="33"/>
                </a:lnTo>
                <a:lnTo>
                  <a:pt x="49" y="33"/>
                </a:lnTo>
                <a:lnTo>
                  <a:pt x="49"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20" name="Freeform 11387"/>
          <p:cNvSpPr>
            <a:spLocks noChangeArrowheads="1"/>
          </p:cNvSpPr>
          <p:nvPr/>
        </p:nvSpPr>
        <p:spPr bwMode="auto">
          <a:xfrm>
            <a:off x="4910138" y="2239963"/>
            <a:ext cx="17462" cy="26987"/>
          </a:xfrm>
          <a:custGeom>
            <a:avLst/>
            <a:gdLst>
              <a:gd name="T0" fmla="*/ 34 w 34"/>
              <a:gd name="T1" fmla="*/ 57 h 57"/>
              <a:gd name="T2" fmla="*/ 34 w 34"/>
              <a:gd name="T3" fmla="*/ 0 h 57"/>
              <a:gd name="T4" fmla="*/ 0 w 34"/>
              <a:gd name="T5" fmla="*/ 0 h 57"/>
              <a:gd name="T6" fmla="*/ 0 w 34"/>
              <a:gd name="T7" fmla="*/ 54 h 57"/>
              <a:gd name="T8" fmla="*/ 0 w 34"/>
              <a:gd name="T9" fmla="*/ 54 h 57"/>
              <a:gd name="T10" fmla="*/ 6 w 34"/>
              <a:gd name="T11" fmla="*/ 54 h 57"/>
              <a:gd name="T12" fmla="*/ 6 w 34"/>
              <a:gd name="T13" fmla="*/ 54 h 57"/>
              <a:gd name="T14" fmla="*/ 20 w 34"/>
              <a:gd name="T15" fmla="*/ 54 h 57"/>
              <a:gd name="T16" fmla="*/ 34 w 34"/>
              <a:gd name="T17" fmla="*/ 57 h 57"/>
              <a:gd name="T18" fmla="*/ 34 w 34"/>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7">
                <a:moveTo>
                  <a:pt x="34" y="57"/>
                </a:moveTo>
                <a:lnTo>
                  <a:pt x="34" y="0"/>
                </a:lnTo>
                <a:lnTo>
                  <a:pt x="0" y="0"/>
                </a:lnTo>
                <a:lnTo>
                  <a:pt x="0" y="54"/>
                </a:lnTo>
                <a:lnTo>
                  <a:pt x="6" y="54"/>
                </a:lnTo>
                <a:lnTo>
                  <a:pt x="20" y="54"/>
                </a:lnTo>
                <a:lnTo>
                  <a:pt x="34" y="5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21" name="Freeform 11388"/>
          <p:cNvSpPr>
            <a:spLocks noChangeArrowheads="1"/>
          </p:cNvSpPr>
          <p:nvPr/>
        </p:nvSpPr>
        <p:spPr bwMode="auto">
          <a:xfrm>
            <a:off x="4821238" y="2273300"/>
            <a:ext cx="28575" cy="28575"/>
          </a:xfrm>
          <a:custGeom>
            <a:avLst/>
            <a:gdLst>
              <a:gd name="T0" fmla="*/ 61 w 61"/>
              <a:gd name="T1" fmla="*/ 38 h 62"/>
              <a:gd name="T2" fmla="*/ 23 w 61"/>
              <a:gd name="T3" fmla="*/ 0 h 62"/>
              <a:gd name="T4" fmla="*/ 0 w 61"/>
              <a:gd name="T5" fmla="*/ 25 h 62"/>
              <a:gd name="T6" fmla="*/ 38 w 61"/>
              <a:gd name="T7" fmla="*/ 62 h 62"/>
              <a:gd name="T8" fmla="*/ 38 w 61"/>
              <a:gd name="T9" fmla="*/ 62 h 62"/>
              <a:gd name="T10" fmla="*/ 48 w 61"/>
              <a:gd name="T11" fmla="*/ 49 h 62"/>
              <a:gd name="T12" fmla="*/ 61 w 61"/>
              <a:gd name="T13" fmla="*/ 38 h 62"/>
              <a:gd name="T14" fmla="*/ 61 w 61"/>
              <a:gd name="T15" fmla="*/ 38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62">
                <a:moveTo>
                  <a:pt x="61" y="38"/>
                </a:moveTo>
                <a:lnTo>
                  <a:pt x="23" y="0"/>
                </a:lnTo>
                <a:lnTo>
                  <a:pt x="0" y="25"/>
                </a:lnTo>
                <a:lnTo>
                  <a:pt x="38" y="62"/>
                </a:lnTo>
                <a:lnTo>
                  <a:pt x="48" y="49"/>
                </a:lnTo>
                <a:lnTo>
                  <a:pt x="61" y="3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22" name="Freeform 11389"/>
          <p:cNvSpPr>
            <a:spLocks noChangeArrowheads="1"/>
          </p:cNvSpPr>
          <p:nvPr/>
        </p:nvSpPr>
        <p:spPr bwMode="auto">
          <a:xfrm>
            <a:off x="4976813" y="2273300"/>
            <a:ext cx="26987" cy="28575"/>
          </a:xfrm>
          <a:custGeom>
            <a:avLst/>
            <a:gdLst>
              <a:gd name="T0" fmla="*/ 0 w 58"/>
              <a:gd name="T1" fmla="*/ 35 h 60"/>
              <a:gd name="T2" fmla="*/ 0 w 58"/>
              <a:gd name="T3" fmla="*/ 35 h 60"/>
              <a:gd name="T4" fmla="*/ 13 w 58"/>
              <a:gd name="T5" fmla="*/ 47 h 60"/>
              <a:gd name="T6" fmla="*/ 23 w 58"/>
              <a:gd name="T7" fmla="*/ 60 h 60"/>
              <a:gd name="T8" fmla="*/ 58 w 58"/>
              <a:gd name="T9" fmla="*/ 25 h 60"/>
              <a:gd name="T10" fmla="*/ 34 w 58"/>
              <a:gd name="T11" fmla="*/ 0 h 60"/>
              <a:gd name="T12" fmla="*/ 0 w 58"/>
              <a:gd name="T13" fmla="*/ 35 h 60"/>
            </a:gdLst>
            <a:ahLst/>
            <a:cxnLst>
              <a:cxn ang="0">
                <a:pos x="T0" y="T1"/>
              </a:cxn>
              <a:cxn ang="0">
                <a:pos x="T2" y="T3"/>
              </a:cxn>
              <a:cxn ang="0">
                <a:pos x="T4" y="T5"/>
              </a:cxn>
              <a:cxn ang="0">
                <a:pos x="T6" y="T7"/>
              </a:cxn>
              <a:cxn ang="0">
                <a:pos x="T8" y="T9"/>
              </a:cxn>
              <a:cxn ang="0">
                <a:pos x="T10" y="T11"/>
              </a:cxn>
              <a:cxn ang="0">
                <a:pos x="T12" y="T13"/>
              </a:cxn>
            </a:cxnLst>
            <a:rect l="0" t="0" r="r" b="b"/>
            <a:pathLst>
              <a:path w="58" h="60">
                <a:moveTo>
                  <a:pt x="0" y="35"/>
                </a:moveTo>
                <a:lnTo>
                  <a:pt x="0" y="35"/>
                </a:lnTo>
                <a:lnTo>
                  <a:pt x="13" y="47"/>
                </a:lnTo>
                <a:lnTo>
                  <a:pt x="23" y="60"/>
                </a:lnTo>
                <a:lnTo>
                  <a:pt x="58" y="25"/>
                </a:lnTo>
                <a:lnTo>
                  <a:pt x="34" y="0"/>
                </a:lnTo>
                <a:lnTo>
                  <a:pt x="0" y="3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23" name="Freeform 11390"/>
          <p:cNvSpPr>
            <a:spLocks noChangeArrowheads="1"/>
          </p:cNvSpPr>
          <p:nvPr/>
        </p:nvSpPr>
        <p:spPr bwMode="auto">
          <a:xfrm>
            <a:off x="4557713" y="2381250"/>
            <a:ext cx="396875" cy="473075"/>
          </a:xfrm>
          <a:custGeom>
            <a:avLst/>
            <a:gdLst>
              <a:gd name="T0" fmla="*/ 812 w 815"/>
              <a:gd name="T1" fmla="*/ 776 h 971"/>
              <a:gd name="T2" fmla="*/ 787 w 815"/>
              <a:gd name="T3" fmla="*/ 706 h 971"/>
              <a:gd name="T4" fmla="*/ 743 w 815"/>
              <a:gd name="T5" fmla="*/ 657 h 971"/>
              <a:gd name="T6" fmla="*/ 682 w 815"/>
              <a:gd name="T7" fmla="*/ 629 h 971"/>
              <a:gd name="T8" fmla="*/ 612 w 815"/>
              <a:gd name="T9" fmla="*/ 613 h 971"/>
              <a:gd name="T10" fmla="*/ 542 w 815"/>
              <a:gd name="T11" fmla="*/ 592 h 971"/>
              <a:gd name="T12" fmla="*/ 508 w 815"/>
              <a:gd name="T13" fmla="*/ 559 h 971"/>
              <a:gd name="T14" fmla="*/ 503 w 815"/>
              <a:gd name="T15" fmla="*/ 498 h 971"/>
              <a:gd name="T16" fmla="*/ 522 w 815"/>
              <a:gd name="T17" fmla="*/ 464 h 971"/>
              <a:gd name="T18" fmla="*/ 568 w 815"/>
              <a:gd name="T19" fmla="*/ 397 h 971"/>
              <a:gd name="T20" fmla="*/ 605 w 815"/>
              <a:gd name="T21" fmla="*/ 363 h 971"/>
              <a:gd name="T22" fmla="*/ 616 w 815"/>
              <a:gd name="T23" fmla="*/ 316 h 971"/>
              <a:gd name="T24" fmla="*/ 608 w 815"/>
              <a:gd name="T25" fmla="*/ 265 h 971"/>
              <a:gd name="T26" fmla="*/ 586 w 815"/>
              <a:gd name="T27" fmla="*/ 252 h 971"/>
              <a:gd name="T28" fmla="*/ 590 w 815"/>
              <a:gd name="T29" fmla="*/ 169 h 971"/>
              <a:gd name="T30" fmla="*/ 586 w 815"/>
              <a:gd name="T31" fmla="*/ 90 h 971"/>
              <a:gd name="T32" fmla="*/ 563 w 815"/>
              <a:gd name="T33" fmla="*/ 55 h 971"/>
              <a:gd name="T34" fmla="*/ 546 w 815"/>
              <a:gd name="T35" fmla="*/ 50 h 971"/>
              <a:gd name="T36" fmla="*/ 514 w 815"/>
              <a:gd name="T37" fmla="*/ 51 h 971"/>
              <a:gd name="T38" fmla="*/ 487 w 815"/>
              <a:gd name="T39" fmla="*/ 43 h 971"/>
              <a:gd name="T40" fmla="*/ 464 w 815"/>
              <a:gd name="T41" fmla="*/ 15 h 971"/>
              <a:gd name="T42" fmla="*/ 441 w 815"/>
              <a:gd name="T43" fmla="*/ 0 h 971"/>
              <a:gd name="T44" fmla="*/ 402 w 815"/>
              <a:gd name="T45" fmla="*/ 10 h 971"/>
              <a:gd name="T46" fmla="*/ 321 w 815"/>
              <a:gd name="T47" fmla="*/ 28 h 971"/>
              <a:gd name="T48" fmla="*/ 283 w 815"/>
              <a:gd name="T49" fmla="*/ 36 h 971"/>
              <a:gd name="T50" fmla="*/ 260 w 815"/>
              <a:gd name="T51" fmla="*/ 47 h 971"/>
              <a:gd name="T52" fmla="*/ 235 w 815"/>
              <a:gd name="T53" fmla="*/ 76 h 971"/>
              <a:gd name="T54" fmla="*/ 225 w 815"/>
              <a:gd name="T55" fmla="*/ 109 h 971"/>
              <a:gd name="T56" fmla="*/ 219 w 815"/>
              <a:gd name="T57" fmla="*/ 175 h 971"/>
              <a:gd name="T58" fmla="*/ 208 w 815"/>
              <a:gd name="T59" fmla="*/ 259 h 971"/>
              <a:gd name="T60" fmla="*/ 193 w 815"/>
              <a:gd name="T61" fmla="*/ 288 h 971"/>
              <a:gd name="T62" fmla="*/ 192 w 815"/>
              <a:gd name="T63" fmla="*/ 315 h 971"/>
              <a:gd name="T64" fmla="*/ 197 w 815"/>
              <a:gd name="T65" fmla="*/ 345 h 971"/>
              <a:gd name="T66" fmla="*/ 214 w 815"/>
              <a:gd name="T67" fmla="*/ 369 h 971"/>
              <a:gd name="T68" fmla="*/ 240 w 815"/>
              <a:gd name="T69" fmla="*/ 392 h 971"/>
              <a:gd name="T70" fmla="*/ 278 w 815"/>
              <a:gd name="T71" fmla="*/ 450 h 971"/>
              <a:gd name="T72" fmla="*/ 295 w 815"/>
              <a:gd name="T73" fmla="*/ 471 h 971"/>
              <a:gd name="T74" fmla="*/ 311 w 815"/>
              <a:gd name="T75" fmla="*/ 478 h 971"/>
              <a:gd name="T76" fmla="*/ 290 w 815"/>
              <a:gd name="T77" fmla="*/ 579 h 971"/>
              <a:gd name="T78" fmla="*/ 242 w 815"/>
              <a:gd name="T79" fmla="*/ 605 h 971"/>
              <a:gd name="T80" fmla="*/ 125 w 815"/>
              <a:gd name="T81" fmla="*/ 636 h 971"/>
              <a:gd name="T82" fmla="*/ 56 w 815"/>
              <a:gd name="T83" fmla="*/ 665 h 971"/>
              <a:gd name="T84" fmla="*/ 20 w 815"/>
              <a:gd name="T85" fmla="*/ 706 h 971"/>
              <a:gd name="T86" fmla="*/ 9 w 815"/>
              <a:gd name="T87" fmla="*/ 741 h 971"/>
              <a:gd name="T88" fmla="*/ 0 w 815"/>
              <a:gd name="T89" fmla="*/ 817 h 971"/>
              <a:gd name="T90" fmla="*/ 0 w 815"/>
              <a:gd name="T91" fmla="*/ 830 h 971"/>
              <a:gd name="T92" fmla="*/ 5 w 815"/>
              <a:gd name="T93" fmla="*/ 849 h 971"/>
              <a:gd name="T94" fmla="*/ 37 w 815"/>
              <a:gd name="T95" fmla="*/ 886 h 971"/>
              <a:gd name="T96" fmla="*/ 93 w 815"/>
              <a:gd name="T97" fmla="*/ 919 h 971"/>
              <a:gd name="T98" fmla="*/ 214 w 815"/>
              <a:gd name="T99" fmla="*/ 954 h 971"/>
              <a:gd name="T100" fmla="*/ 260 w 815"/>
              <a:gd name="T101" fmla="*/ 960 h 971"/>
              <a:gd name="T102" fmla="*/ 407 w 815"/>
              <a:gd name="T103" fmla="*/ 971 h 971"/>
              <a:gd name="T104" fmla="*/ 445 w 815"/>
              <a:gd name="T105" fmla="*/ 946 h 971"/>
              <a:gd name="T106" fmla="*/ 529 w 815"/>
              <a:gd name="T107" fmla="*/ 963 h 971"/>
              <a:gd name="T108" fmla="*/ 675 w 815"/>
              <a:gd name="T109" fmla="*/ 937 h 971"/>
              <a:gd name="T110" fmla="*/ 747 w 815"/>
              <a:gd name="T111" fmla="*/ 904 h 971"/>
              <a:gd name="T112" fmla="*/ 798 w 815"/>
              <a:gd name="T113" fmla="*/ 865 h 971"/>
              <a:gd name="T114" fmla="*/ 812 w 815"/>
              <a:gd name="T115" fmla="*/ 839 h 971"/>
              <a:gd name="T116" fmla="*/ 815 w 815"/>
              <a:gd name="T117" fmla="*/ 824 h 971"/>
              <a:gd name="T118" fmla="*/ 815 w 815"/>
              <a:gd name="T119" fmla="*/ 822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5" h="971">
                <a:moveTo>
                  <a:pt x="815" y="822"/>
                </a:moveTo>
                <a:lnTo>
                  <a:pt x="815" y="822"/>
                </a:lnTo>
                <a:lnTo>
                  <a:pt x="815" y="798"/>
                </a:lnTo>
                <a:lnTo>
                  <a:pt x="812" y="776"/>
                </a:lnTo>
                <a:lnTo>
                  <a:pt x="808" y="757"/>
                </a:lnTo>
                <a:lnTo>
                  <a:pt x="802" y="738"/>
                </a:lnTo>
                <a:lnTo>
                  <a:pt x="795" y="721"/>
                </a:lnTo>
                <a:lnTo>
                  <a:pt x="787" y="706"/>
                </a:lnTo>
                <a:lnTo>
                  <a:pt x="778" y="691"/>
                </a:lnTo>
                <a:lnTo>
                  <a:pt x="768" y="680"/>
                </a:lnTo>
                <a:lnTo>
                  <a:pt x="756" y="668"/>
                </a:lnTo>
                <a:lnTo>
                  <a:pt x="743" y="657"/>
                </a:lnTo>
                <a:lnTo>
                  <a:pt x="729" y="649"/>
                </a:lnTo>
                <a:lnTo>
                  <a:pt x="714" y="642"/>
                </a:lnTo>
                <a:lnTo>
                  <a:pt x="699" y="634"/>
                </a:lnTo>
                <a:lnTo>
                  <a:pt x="682" y="629"/>
                </a:lnTo>
                <a:lnTo>
                  <a:pt x="665" y="623"/>
                </a:lnTo>
                <a:lnTo>
                  <a:pt x="646" y="619"/>
                </a:lnTo>
                <a:lnTo>
                  <a:pt x="612" y="613"/>
                </a:lnTo>
                <a:lnTo>
                  <a:pt x="582" y="606"/>
                </a:lnTo>
                <a:lnTo>
                  <a:pt x="568" y="602"/>
                </a:lnTo>
                <a:lnTo>
                  <a:pt x="555" y="597"/>
                </a:lnTo>
                <a:lnTo>
                  <a:pt x="542" y="592"/>
                </a:lnTo>
                <a:lnTo>
                  <a:pt x="531" y="587"/>
                </a:lnTo>
                <a:lnTo>
                  <a:pt x="522" y="579"/>
                </a:lnTo>
                <a:lnTo>
                  <a:pt x="514" y="570"/>
                </a:lnTo>
                <a:lnTo>
                  <a:pt x="508" y="559"/>
                </a:lnTo>
                <a:lnTo>
                  <a:pt x="504" y="548"/>
                </a:lnTo>
                <a:lnTo>
                  <a:pt x="501" y="533"/>
                </a:lnTo>
                <a:lnTo>
                  <a:pt x="501" y="518"/>
                </a:lnTo>
                <a:lnTo>
                  <a:pt x="503" y="498"/>
                </a:lnTo>
                <a:lnTo>
                  <a:pt x="508" y="477"/>
                </a:lnTo>
                <a:lnTo>
                  <a:pt x="516" y="471"/>
                </a:lnTo>
                <a:lnTo>
                  <a:pt x="522" y="464"/>
                </a:lnTo>
                <a:lnTo>
                  <a:pt x="535" y="448"/>
                </a:lnTo>
                <a:lnTo>
                  <a:pt x="547" y="431"/>
                </a:lnTo>
                <a:lnTo>
                  <a:pt x="558" y="414"/>
                </a:lnTo>
                <a:lnTo>
                  <a:pt x="568" y="397"/>
                </a:lnTo>
                <a:lnTo>
                  <a:pt x="581" y="382"/>
                </a:lnTo>
                <a:lnTo>
                  <a:pt x="589" y="375"/>
                </a:lnTo>
                <a:lnTo>
                  <a:pt x="597" y="369"/>
                </a:lnTo>
                <a:lnTo>
                  <a:pt x="605" y="363"/>
                </a:lnTo>
                <a:lnTo>
                  <a:pt x="614" y="360"/>
                </a:lnTo>
                <a:lnTo>
                  <a:pt x="616" y="336"/>
                </a:lnTo>
                <a:lnTo>
                  <a:pt x="616" y="316"/>
                </a:lnTo>
                <a:lnTo>
                  <a:pt x="614" y="272"/>
                </a:lnTo>
                <a:lnTo>
                  <a:pt x="612" y="268"/>
                </a:lnTo>
                <a:lnTo>
                  <a:pt x="608" y="265"/>
                </a:lnTo>
                <a:lnTo>
                  <a:pt x="601" y="263"/>
                </a:lnTo>
                <a:lnTo>
                  <a:pt x="592" y="259"/>
                </a:lnTo>
                <a:lnTo>
                  <a:pt x="589" y="256"/>
                </a:lnTo>
                <a:lnTo>
                  <a:pt x="586" y="252"/>
                </a:lnTo>
                <a:lnTo>
                  <a:pt x="586" y="226"/>
                </a:lnTo>
                <a:lnTo>
                  <a:pt x="588" y="198"/>
                </a:lnTo>
                <a:lnTo>
                  <a:pt x="590" y="169"/>
                </a:lnTo>
                <a:lnTo>
                  <a:pt x="592" y="141"/>
                </a:lnTo>
                <a:lnTo>
                  <a:pt x="590" y="114"/>
                </a:lnTo>
                <a:lnTo>
                  <a:pt x="588" y="102"/>
                </a:lnTo>
                <a:lnTo>
                  <a:pt x="586" y="90"/>
                </a:lnTo>
                <a:lnTo>
                  <a:pt x="582" y="80"/>
                </a:lnTo>
                <a:lnTo>
                  <a:pt x="577" y="71"/>
                </a:lnTo>
                <a:lnTo>
                  <a:pt x="571" y="62"/>
                </a:lnTo>
                <a:lnTo>
                  <a:pt x="563" y="55"/>
                </a:lnTo>
                <a:lnTo>
                  <a:pt x="558" y="53"/>
                </a:lnTo>
                <a:lnTo>
                  <a:pt x="552" y="50"/>
                </a:lnTo>
                <a:lnTo>
                  <a:pt x="546" y="50"/>
                </a:lnTo>
                <a:lnTo>
                  <a:pt x="541" y="49"/>
                </a:lnTo>
                <a:lnTo>
                  <a:pt x="514" y="51"/>
                </a:lnTo>
                <a:lnTo>
                  <a:pt x="505" y="50"/>
                </a:lnTo>
                <a:lnTo>
                  <a:pt x="496" y="47"/>
                </a:lnTo>
                <a:lnTo>
                  <a:pt x="487" y="43"/>
                </a:lnTo>
                <a:lnTo>
                  <a:pt x="481" y="37"/>
                </a:lnTo>
                <a:lnTo>
                  <a:pt x="475" y="29"/>
                </a:lnTo>
                <a:lnTo>
                  <a:pt x="470" y="21"/>
                </a:lnTo>
                <a:lnTo>
                  <a:pt x="464" y="15"/>
                </a:lnTo>
                <a:lnTo>
                  <a:pt x="458" y="8"/>
                </a:lnTo>
                <a:lnTo>
                  <a:pt x="450" y="3"/>
                </a:lnTo>
                <a:lnTo>
                  <a:pt x="447" y="2"/>
                </a:lnTo>
                <a:lnTo>
                  <a:pt x="441" y="0"/>
                </a:lnTo>
                <a:lnTo>
                  <a:pt x="418" y="0"/>
                </a:lnTo>
                <a:lnTo>
                  <a:pt x="402" y="10"/>
                </a:lnTo>
                <a:lnTo>
                  <a:pt x="386" y="16"/>
                </a:lnTo>
                <a:lnTo>
                  <a:pt x="371" y="20"/>
                </a:lnTo>
                <a:lnTo>
                  <a:pt x="354" y="23"/>
                </a:lnTo>
                <a:lnTo>
                  <a:pt x="321" y="28"/>
                </a:lnTo>
                <a:lnTo>
                  <a:pt x="306" y="30"/>
                </a:lnTo>
                <a:lnTo>
                  <a:pt x="290" y="34"/>
                </a:lnTo>
                <a:lnTo>
                  <a:pt x="283" y="36"/>
                </a:lnTo>
                <a:lnTo>
                  <a:pt x="275" y="40"/>
                </a:lnTo>
                <a:lnTo>
                  <a:pt x="268" y="43"/>
                </a:lnTo>
                <a:lnTo>
                  <a:pt x="260" y="47"/>
                </a:lnTo>
                <a:lnTo>
                  <a:pt x="255" y="53"/>
                </a:lnTo>
                <a:lnTo>
                  <a:pt x="248" y="58"/>
                </a:lnTo>
                <a:lnTo>
                  <a:pt x="244" y="63"/>
                </a:lnTo>
                <a:lnTo>
                  <a:pt x="235" y="76"/>
                </a:lnTo>
                <a:lnTo>
                  <a:pt x="231" y="87"/>
                </a:lnTo>
                <a:lnTo>
                  <a:pt x="227" y="97"/>
                </a:lnTo>
                <a:lnTo>
                  <a:pt x="225" y="109"/>
                </a:lnTo>
                <a:lnTo>
                  <a:pt x="223" y="122"/>
                </a:lnTo>
                <a:lnTo>
                  <a:pt x="221" y="148"/>
                </a:lnTo>
                <a:lnTo>
                  <a:pt x="219" y="175"/>
                </a:lnTo>
                <a:lnTo>
                  <a:pt x="221" y="249"/>
                </a:lnTo>
                <a:lnTo>
                  <a:pt x="213" y="254"/>
                </a:lnTo>
                <a:lnTo>
                  <a:pt x="208" y="259"/>
                </a:lnTo>
                <a:lnTo>
                  <a:pt x="202" y="265"/>
                </a:lnTo>
                <a:lnTo>
                  <a:pt x="198" y="272"/>
                </a:lnTo>
                <a:lnTo>
                  <a:pt x="196" y="280"/>
                </a:lnTo>
                <a:lnTo>
                  <a:pt x="193" y="288"/>
                </a:lnTo>
                <a:lnTo>
                  <a:pt x="192" y="297"/>
                </a:lnTo>
                <a:lnTo>
                  <a:pt x="192" y="305"/>
                </a:lnTo>
                <a:lnTo>
                  <a:pt x="192" y="315"/>
                </a:lnTo>
                <a:lnTo>
                  <a:pt x="192" y="326"/>
                </a:lnTo>
                <a:lnTo>
                  <a:pt x="195" y="335"/>
                </a:lnTo>
                <a:lnTo>
                  <a:pt x="197" y="345"/>
                </a:lnTo>
                <a:lnTo>
                  <a:pt x="200" y="352"/>
                </a:lnTo>
                <a:lnTo>
                  <a:pt x="204" y="358"/>
                </a:lnTo>
                <a:lnTo>
                  <a:pt x="209" y="363"/>
                </a:lnTo>
                <a:lnTo>
                  <a:pt x="214" y="369"/>
                </a:lnTo>
                <a:lnTo>
                  <a:pt x="227" y="379"/>
                </a:lnTo>
                <a:lnTo>
                  <a:pt x="234" y="384"/>
                </a:lnTo>
                <a:lnTo>
                  <a:pt x="240" y="392"/>
                </a:lnTo>
                <a:lnTo>
                  <a:pt x="247" y="401"/>
                </a:lnTo>
                <a:lnTo>
                  <a:pt x="253" y="410"/>
                </a:lnTo>
                <a:lnTo>
                  <a:pt x="266" y="431"/>
                </a:lnTo>
                <a:lnTo>
                  <a:pt x="278" y="450"/>
                </a:lnTo>
                <a:lnTo>
                  <a:pt x="283" y="459"/>
                </a:lnTo>
                <a:lnTo>
                  <a:pt x="290" y="465"/>
                </a:lnTo>
                <a:lnTo>
                  <a:pt x="295" y="471"/>
                </a:lnTo>
                <a:lnTo>
                  <a:pt x="300" y="474"/>
                </a:lnTo>
                <a:lnTo>
                  <a:pt x="306" y="477"/>
                </a:lnTo>
                <a:lnTo>
                  <a:pt x="311" y="478"/>
                </a:lnTo>
                <a:lnTo>
                  <a:pt x="311" y="555"/>
                </a:lnTo>
                <a:lnTo>
                  <a:pt x="302" y="568"/>
                </a:lnTo>
                <a:lnTo>
                  <a:pt x="290" y="579"/>
                </a:lnTo>
                <a:lnTo>
                  <a:pt x="275" y="589"/>
                </a:lnTo>
                <a:lnTo>
                  <a:pt x="260" y="599"/>
                </a:lnTo>
                <a:lnTo>
                  <a:pt x="242" y="605"/>
                </a:lnTo>
                <a:lnTo>
                  <a:pt x="223" y="612"/>
                </a:lnTo>
                <a:lnTo>
                  <a:pt x="184" y="622"/>
                </a:lnTo>
                <a:lnTo>
                  <a:pt x="145" y="631"/>
                </a:lnTo>
                <a:lnTo>
                  <a:pt x="125" y="636"/>
                </a:lnTo>
                <a:lnTo>
                  <a:pt x="107" y="642"/>
                </a:lnTo>
                <a:lnTo>
                  <a:pt x="89" y="648"/>
                </a:lnTo>
                <a:lnTo>
                  <a:pt x="72" y="656"/>
                </a:lnTo>
                <a:lnTo>
                  <a:pt x="56" y="665"/>
                </a:lnTo>
                <a:lnTo>
                  <a:pt x="42" y="677"/>
                </a:lnTo>
                <a:lnTo>
                  <a:pt x="30" y="690"/>
                </a:lnTo>
                <a:lnTo>
                  <a:pt x="25" y="698"/>
                </a:lnTo>
                <a:lnTo>
                  <a:pt x="20" y="706"/>
                </a:lnTo>
                <a:lnTo>
                  <a:pt x="14" y="717"/>
                </a:lnTo>
                <a:lnTo>
                  <a:pt x="12" y="729"/>
                </a:lnTo>
                <a:lnTo>
                  <a:pt x="9" y="741"/>
                </a:lnTo>
                <a:lnTo>
                  <a:pt x="8" y="755"/>
                </a:lnTo>
                <a:lnTo>
                  <a:pt x="5" y="784"/>
                </a:lnTo>
                <a:lnTo>
                  <a:pt x="3" y="800"/>
                </a:lnTo>
                <a:lnTo>
                  <a:pt x="0" y="817"/>
                </a:lnTo>
                <a:lnTo>
                  <a:pt x="0" y="818"/>
                </a:lnTo>
                <a:lnTo>
                  <a:pt x="0" y="828"/>
                </a:lnTo>
                <a:lnTo>
                  <a:pt x="0" y="830"/>
                </a:lnTo>
                <a:lnTo>
                  <a:pt x="1" y="839"/>
                </a:lnTo>
                <a:lnTo>
                  <a:pt x="5" y="849"/>
                </a:lnTo>
                <a:lnTo>
                  <a:pt x="10" y="858"/>
                </a:lnTo>
                <a:lnTo>
                  <a:pt x="18" y="868"/>
                </a:lnTo>
                <a:lnTo>
                  <a:pt x="26" y="877"/>
                </a:lnTo>
                <a:lnTo>
                  <a:pt x="37" y="886"/>
                </a:lnTo>
                <a:lnTo>
                  <a:pt x="48" y="895"/>
                </a:lnTo>
                <a:lnTo>
                  <a:pt x="61" y="903"/>
                </a:lnTo>
                <a:lnTo>
                  <a:pt x="77" y="911"/>
                </a:lnTo>
                <a:lnTo>
                  <a:pt x="93" y="919"/>
                </a:lnTo>
                <a:lnTo>
                  <a:pt x="110" y="925"/>
                </a:lnTo>
                <a:lnTo>
                  <a:pt x="128" y="932"/>
                </a:lnTo>
                <a:lnTo>
                  <a:pt x="168" y="945"/>
                </a:lnTo>
                <a:lnTo>
                  <a:pt x="214" y="954"/>
                </a:lnTo>
                <a:lnTo>
                  <a:pt x="215" y="954"/>
                </a:lnTo>
                <a:lnTo>
                  <a:pt x="260" y="960"/>
                </a:lnTo>
                <a:lnTo>
                  <a:pt x="307" y="966"/>
                </a:lnTo>
                <a:lnTo>
                  <a:pt x="356" y="969"/>
                </a:lnTo>
                <a:lnTo>
                  <a:pt x="407" y="971"/>
                </a:lnTo>
                <a:lnTo>
                  <a:pt x="450" y="969"/>
                </a:lnTo>
                <a:lnTo>
                  <a:pt x="448" y="958"/>
                </a:lnTo>
                <a:lnTo>
                  <a:pt x="445" y="946"/>
                </a:lnTo>
                <a:lnTo>
                  <a:pt x="450" y="969"/>
                </a:lnTo>
                <a:lnTo>
                  <a:pt x="488" y="967"/>
                </a:lnTo>
                <a:lnTo>
                  <a:pt x="529" y="963"/>
                </a:lnTo>
                <a:lnTo>
                  <a:pt x="576" y="958"/>
                </a:lnTo>
                <a:lnTo>
                  <a:pt x="627" y="949"/>
                </a:lnTo>
                <a:lnTo>
                  <a:pt x="652" y="943"/>
                </a:lnTo>
                <a:lnTo>
                  <a:pt x="675" y="937"/>
                </a:lnTo>
                <a:lnTo>
                  <a:pt x="697" y="930"/>
                </a:lnTo>
                <a:lnTo>
                  <a:pt x="717" y="922"/>
                </a:lnTo>
                <a:lnTo>
                  <a:pt x="734" y="915"/>
                </a:lnTo>
                <a:lnTo>
                  <a:pt x="747" y="904"/>
                </a:lnTo>
                <a:lnTo>
                  <a:pt x="768" y="892"/>
                </a:lnTo>
                <a:lnTo>
                  <a:pt x="785" y="879"/>
                </a:lnTo>
                <a:lnTo>
                  <a:pt x="798" y="865"/>
                </a:lnTo>
                <a:lnTo>
                  <a:pt x="803" y="858"/>
                </a:lnTo>
                <a:lnTo>
                  <a:pt x="808" y="851"/>
                </a:lnTo>
                <a:lnTo>
                  <a:pt x="812" y="839"/>
                </a:lnTo>
                <a:lnTo>
                  <a:pt x="815" y="828"/>
                </a:lnTo>
                <a:lnTo>
                  <a:pt x="815" y="824"/>
                </a:lnTo>
                <a:lnTo>
                  <a:pt x="815" y="823"/>
                </a:lnTo>
                <a:lnTo>
                  <a:pt x="815" y="82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24" name="Freeform 11391"/>
          <p:cNvSpPr>
            <a:spLocks noChangeArrowheads="1"/>
          </p:cNvSpPr>
          <p:nvPr/>
        </p:nvSpPr>
        <p:spPr bwMode="auto">
          <a:xfrm>
            <a:off x="4891088" y="2328863"/>
            <a:ext cx="44450" cy="42862"/>
          </a:xfrm>
          <a:custGeom>
            <a:avLst/>
            <a:gdLst>
              <a:gd name="T0" fmla="*/ 85 w 90"/>
              <a:gd name="T1" fmla="*/ 35 h 90"/>
              <a:gd name="T2" fmla="*/ 55 w 90"/>
              <a:gd name="T3" fmla="*/ 35 h 90"/>
              <a:gd name="T4" fmla="*/ 55 w 90"/>
              <a:gd name="T5" fmla="*/ 5 h 90"/>
              <a:gd name="T6" fmla="*/ 55 w 90"/>
              <a:gd name="T7" fmla="*/ 5 h 90"/>
              <a:gd name="T8" fmla="*/ 55 w 90"/>
              <a:gd name="T9" fmla="*/ 3 h 90"/>
              <a:gd name="T10" fmla="*/ 53 w 90"/>
              <a:gd name="T11" fmla="*/ 1 h 90"/>
              <a:gd name="T12" fmla="*/ 52 w 90"/>
              <a:gd name="T13" fmla="*/ 0 h 90"/>
              <a:gd name="T14" fmla="*/ 50 w 90"/>
              <a:gd name="T15" fmla="*/ 0 h 90"/>
              <a:gd name="T16" fmla="*/ 40 w 90"/>
              <a:gd name="T17" fmla="*/ 0 h 90"/>
              <a:gd name="T18" fmla="*/ 40 w 90"/>
              <a:gd name="T19" fmla="*/ 0 h 90"/>
              <a:gd name="T20" fmla="*/ 39 w 90"/>
              <a:gd name="T21" fmla="*/ 0 h 90"/>
              <a:gd name="T22" fmla="*/ 36 w 90"/>
              <a:gd name="T23" fmla="*/ 1 h 90"/>
              <a:gd name="T24" fmla="*/ 35 w 90"/>
              <a:gd name="T25" fmla="*/ 3 h 90"/>
              <a:gd name="T26" fmla="*/ 35 w 90"/>
              <a:gd name="T27" fmla="*/ 5 h 90"/>
              <a:gd name="T28" fmla="*/ 35 w 90"/>
              <a:gd name="T29" fmla="*/ 35 h 90"/>
              <a:gd name="T30" fmla="*/ 5 w 90"/>
              <a:gd name="T31" fmla="*/ 35 h 90"/>
              <a:gd name="T32" fmla="*/ 5 w 90"/>
              <a:gd name="T33" fmla="*/ 35 h 90"/>
              <a:gd name="T34" fmla="*/ 4 w 90"/>
              <a:gd name="T35" fmla="*/ 35 h 90"/>
              <a:gd name="T36" fmla="*/ 1 w 90"/>
              <a:gd name="T37" fmla="*/ 37 h 90"/>
              <a:gd name="T38" fmla="*/ 1 w 90"/>
              <a:gd name="T39" fmla="*/ 38 h 90"/>
              <a:gd name="T40" fmla="*/ 0 w 90"/>
              <a:gd name="T41" fmla="*/ 40 h 90"/>
              <a:gd name="T42" fmla="*/ 0 w 90"/>
              <a:gd name="T43" fmla="*/ 50 h 90"/>
              <a:gd name="T44" fmla="*/ 0 w 90"/>
              <a:gd name="T45" fmla="*/ 50 h 90"/>
              <a:gd name="T46" fmla="*/ 1 w 90"/>
              <a:gd name="T47" fmla="*/ 51 h 90"/>
              <a:gd name="T48" fmla="*/ 1 w 90"/>
              <a:gd name="T49" fmla="*/ 54 h 90"/>
              <a:gd name="T50" fmla="*/ 4 w 90"/>
              <a:gd name="T51" fmla="*/ 54 h 90"/>
              <a:gd name="T52" fmla="*/ 5 w 90"/>
              <a:gd name="T53" fmla="*/ 55 h 90"/>
              <a:gd name="T54" fmla="*/ 35 w 90"/>
              <a:gd name="T55" fmla="*/ 55 h 90"/>
              <a:gd name="T56" fmla="*/ 35 w 90"/>
              <a:gd name="T57" fmla="*/ 85 h 90"/>
              <a:gd name="T58" fmla="*/ 35 w 90"/>
              <a:gd name="T59" fmla="*/ 85 h 90"/>
              <a:gd name="T60" fmla="*/ 35 w 90"/>
              <a:gd name="T61" fmla="*/ 86 h 90"/>
              <a:gd name="T62" fmla="*/ 36 w 90"/>
              <a:gd name="T63" fmla="*/ 89 h 90"/>
              <a:gd name="T64" fmla="*/ 39 w 90"/>
              <a:gd name="T65" fmla="*/ 89 h 90"/>
              <a:gd name="T66" fmla="*/ 40 w 90"/>
              <a:gd name="T67" fmla="*/ 90 h 90"/>
              <a:gd name="T68" fmla="*/ 50 w 90"/>
              <a:gd name="T69" fmla="*/ 90 h 90"/>
              <a:gd name="T70" fmla="*/ 50 w 90"/>
              <a:gd name="T71" fmla="*/ 90 h 90"/>
              <a:gd name="T72" fmla="*/ 52 w 90"/>
              <a:gd name="T73" fmla="*/ 89 h 90"/>
              <a:gd name="T74" fmla="*/ 53 w 90"/>
              <a:gd name="T75" fmla="*/ 89 h 90"/>
              <a:gd name="T76" fmla="*/ 55 w 90"/>
              <a:gd name="T77" fmla="*/ 86 h 90"/>
              <a:gd name="T78" fmla="*/ 55 w 90"/>
              <a:gd name="T79" fmla="*/ 85 h 90"/>
              <a:gd name="T80" fmla="*/ 55 w 90"/>
              <a:gd name="T81" fmla="*/ 55 h 90"/>
              <a:gd name="T82" fmla="*/ 85 w 90"/>
              <a:gd name="T83" fmla="*/ 55 h 90"/>
              <a:gd name="T84" fmla="*/ 85 w 90"/>
              <a:gd name="T85" fmla="*/ 55 h 90"/>
              <a:gd name="T86" fmla="*/ 87 w 90"/>
              <a:gd name="T87" fmla="*/ 54 h 90"/>
              <a:gd name="T88" fmla="*/ 89 w 90"/>
              <a:gd name="T89" fmla="*/ 54 h 90"/>
              <a:gd name="T90" fmla="*/ 90 w 90"/>
              <a:gd name="T91" fmla="*/ 51 h 90"/>
              <a:gd name="T92" fmla="*/ 90 w 90"/>
              <a:gd name="T93" fmla="*/ 50 h 90"/>
              <a:gd name="T94" fmla="*/ 90 w 90"/>
              <a:gd name="T95" fmla="*/ 40 h 90"/>
              <a:gd name="T96" fmla="*/ 90 w 90"/>
              <a:gd name="T97" fmla="*/ 40 h 90"/>
              <a:gd name="T98" fmla="*/ 90 w 90"/>
              <a:gd name="T99" fmla="*/ 38 h 90"/>
              <a:gd name="T100" fmla="*/ 89 w 90"/>
              <a:gd name="T101" fmla="*/ 37 h 90"/>
              <a:gd name="T102" fmla="*/ 87 w 90"/>
              <a:gd name="T103" fmla="*/ 35 h 90"/>
              <a:gd name="T104" fmla="*/ 85 w 90"/>
              <a:gd name="T105" fmla="*/ 35 h 90"/>
              <a:gd name="T106" fmla="*/ 85 w 90"/>
              <a:gd name="T107"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0">
                <a:moveTo>
                  <a:pt x="85" y="35"/>
                </a:moveTo>
                <a:lnTo>
                  <a:pt x="55" y="35"/>
                </a:lnTo>
                <a:lnTo>
                  <a:pt x="55" y="5"/>
                </a:lnTo>
                <a:lnTo>
                  <a:pt x="55" y="3"/>
                </a:lnTo>
                <a:lnTo>
                  <a:pt x="53" y="1"/>
                </a:lnTo>
                <a:lnTo>
                  <a:pt x="52" y="0"/>
                </a:lnTo>
                <a:lnTo>
                  <a:pt x="50" y="0"/>
                </a:lnTo>
                <a:lnTo>
                  <a:pt x="40" y="0"/>
                </a:lnTo>
                <a:lnTo>
                  <a:pt x="39" y="0"/>
                </a:lnTo>
                <a:lnTo>
                  <a:pt x="36" y="1"/>
                </a:lnTo>
                <a:lnTo>
                  <a:pt x="35" y="3"/>
                </a:lnTo>
                <a:lnTo>
                  <a:pt x="35" y="5"/>
                </a:lnTo>
                <a:lnTo>
                  <a:pt x="35" y="35"/>
                </a:lnTo>
                <a:lnTo>
                  <a:pt x="5" y="35"/>
                </a:lnTo>
                <a:lnTo>
                  <a:pt x="4" y="35"/>
                </a:lnTo>
                <a:lnTo>
                  <a:pt x="1" y="37"/>
                </a:lnTo>
                <a:lnTo>
                  <a:pt x="1" y="38"/>
                </a:lnTo>
                <a:lnTo>
                  <a:pt x="0" y="40"/>
                </a:lnTo>
                <a:lnTo>
                  <a:pt x="0" y="50"/>
                </a:lnTo>
                <a:lnTo>
                  <a:pt x="1" y="51"/>
                </a:lnTo>
                <a:lnTo>
                  <a:pt x="1" y="54"/>
                </a:lnTo>
                <a:lnTo>
                  <a:pt x="4" y="54"/>
                </a:lnTo>
                <a:lnTo>
                  <a:pt x="5" y="55"/>
                </a:lnTo>
                <a:lnTo>
                  <a:pt x="35" y="55"/>
                </a:lnTo>
                <a:lnTo>
                  <a:pt x="35" y="85"/>
                </a:lnTo>
                <a:lnTo>
                  <a:pt x="35" y="86"/>
                </a:lnTo>
                <a:lnTo>
                  <a:pt x="36" y="89"/>
                </a:lnTo>
                <a:lnTo>
                  <a:pt x="39" y="89"/>
                </a:lnTo>
                <a:lnTo>
                  <a:pt x="40" y="90"/>
                </a:lnTo>
                <a:lnTo>
                  <a:pt x="50" y="90"/>
                </a:lnTo>
                <a:lnTo>
                  <a:pt x="52" y="89"/>
                </a:lnTo>
                <a:lnTo>
                  <a:pt x="53" y="89"/>
                </a:lnTo>
                <a:lnTo>
                  <a:pt x="55" y="86"/>
                </a:lnTo>
                <a:lnTo>
                  <a:pt x="55" y="85"/>
                </a:lnTo>
                <a:lnTo>
                  <a:pt x="55" y="55"/>
                </a:lnTo>
                <a:lnTo>
                  <a:pt x="85" y="55"/>
                </a:lnTo>
                <a:lnTo>
                  <a:pt x="87" y="54"/>
                </a:lnTo>
                <a:lnTo>
                  <a:pt x="89" y="54"/>
                </a:lnTo>
                <a:lnTo>
                  <a:pt x="90" y="51"/>
                </a:lnTo>
                <a:lnTo>
                  <a:pt x="90" y="50"/>
                </a:lnTo>
                <a:lnTo>
                  <a:pt x="90" y="40"/>
                </a:lnTo>
                <a:lnTo>
                  <a:pt x="90" y="38"/>
                </a:lnTo>
                <a:lnTo>
                  <a:pt x="89" y="37"/>
                </a:lnTo>
                <a:lnTo>
                  <a:pt x="87" y="35"/>
                </a:lnTo>
                <a:lnTo>
                  <a:pt x="85" y="3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2" name="Freeform 163"/>
          <p:cNvSpPr>
            <a:spLocks noEditPoints="1" noChangeArrowheads="1"/>
          </p:cNvSpPr>
          <p:nvPr/>
        </p:nvSpPr>
        <p:spPr bwMode="auto">
          <a:xfrm>
            <a:off x="1720850" y="2309813"/>
            <a:ext cx="536575" cy="536575"/>
          </a:xfrm>
          <a:custGeom>
            <a:avLst/>
            <a:gdLst>
              <a:gd name="T0" fmla="*/ 0 w 140"/>
              <a:gd name="T1" fmla="*/ 63 h 140"/>
              <a:gd name="T2" fmla="*/ 128 w 140"/>
              <a:gd name="T3" fmla="*/ 30 h 140"/>
              <a:gd name="T4" fmla="*/ 139 w 140"/>
              <a:gd name="T5" fmla="*/ 26 h 140"/>
              <a:gd name="T6" fmla="*/ 135 w 140"/>
              <a:gd name="T7" fmla="*/ 59 h 140"/>
              <a:gd name="T8" fmla="*/ 106 w 140"/>
              <a:gd name="T9" fmla="*/ 45 h 140"/>
              <a:gd name="T10" fmla="*/ 70 w 140"/>
              <a:gd name="T11" fmla="*/ 14 h 140"/>
              <a:gd name="T12" fmla="*/ 126 w 140"/>
              <a:gd name="T13" fmla="*/ 75 h 140"/>
              <a:gd name="T14" fmla="*/ 24 w 140"/>
              <a:gd name="T15" fmla="*/ 102 h 140"/>
              <a:gd name="T16" fmla="*/ 33 w 140"/>
              <a:gd name="T17" fmla="*/ 92 h 140"/>
              <a:gd name="T18" fmla="*/ 1 w 140"/>
              <a:gd name="T19" fmla="*/ 84 h 140"/>
              <a:gd name="T20" fmla="*/ 4 w 140"/>
              <a:gd name="T21" fmla="*/ 116 h 140"/>
              <a:gd name="T22" fmla="*/ 70 w 140"/>
              <a:gd name="T23" fmla="*/ 140 h 140"/>
              <a:gd name="T24" fmla="*/ 126 w 140"/>
              <a:gd name="T25" fmla="*/ 75 h 140"/>
              <a:gd name="T26" fmla="*/ 101 w 140"/>
              <a:gd name="T27" fmla="*/ 68 h 140"/>
              <a:gd name="T28" fmla="*/ 38 w 140"/>
              <a:gd name="T29" fmla="*/ 68 h 140"/>
              <a:gd name="T30" fmla="*/ 74 w 140"/>
              <a:gd name="T31" fmla="*/ 49 h 140"/>
              <a:gd name="T32" fmla="*/ 68 w 140"/>
              <a:gd name="T33" fmla="*/ 46 h 140"/>
              <a:gd name="T34" fmla="*/ 61 w 140"/>
              <a:gd name="T35" fmla="*/ 53 h 140"/>
              <a:gd name="T36" fmla="*/ 60 w 140"/>
              <a:gd name="T37" fmla="*/ 65 h 140"/>
              <a:gd name="T38" fmla="*/ 66 w 140"/>
              <a:gd name="T39" fmla="*/ 70 h 140"/>
              <a:gd name="T40" fmla="*/ 68 w 140"/>
              <a:gd name="T41" fmla="*/ 80 h 140"/>
              <a:gd name="T42" fmla="*/ 64 w 140"/>
              <a:gd name="T43" fmla="*/ 74 h 140"/>
              <a:gd name="T44" fmla="*/ 60 w 140"/>
              <a:gd name="T45" fmla="*/ 82 h 140"/>
              <a:gd name="T46" fmla="*/ 68 w 140"/>
              <a:gd name="T47" fmla="*/ 91 h 140"/>
              <a:gd name="T48" fmla="*/ 74 w 140"/>
              <a:gd name="T49" fmla="*/ 87 h 140"/>
              <a:gd name="T50" fmla="*/ 85 w 140"/>
              <a:gd name="T51" fmla="*/ 77 h 140"/>
              <a:gd name="T52" fmla="*/ 78 w 140"/>
              <a:gd name="T53" fmla="*/ 67 h 140"/>
              <a:gd name="T54" fmla="*/ 74 w 140"/>
              <a:gd name="T55" fmla="*/ 65 h 140"/>
              <a:gd name="T56" fmla="*/ 76 w 140"/>
              <a:gd name="T57" fmla="*/ 58 h 140"/>
              <a:gd name="T58" fmla="*/ 83 w 140"/>
              <a:gd name="T59" fmla="*/ 61 h 140"/>
              <a:gd name="T60" fmla="*/ 74 w 140"/>
              <a:gd name="T61" fmla="*/ 49 h 140"/>
              <a:gd name="T62" fmla="*/ 77 w 140"/>
              <a:gd name="T63" fmla="*/ 79 h 140"/>
              <a:gd name="T64" fmla="*/ 77 w 140"/>
              <a:gd name="T65" fmla="*/ 74 h 140"/>
              <a:gd name="T66" fmla="*/ 75 w 140"/>
              <a:gd name="T67" fmla="*/ 72 h 140"/>
              <a:gd name="T68" fmla="*/ 74 w 140"/>
              <a:gd name="T69" fmla="*/ 81 h 140"/>
              <a:gd name="T70" fmla="*/ 65 w 140"/>
              <a:gd name="T71" fmla="*/ 59 h 140"/>
              <a:gd name="T72" fmla="*/ 68 w 140"/>
              <a:gd name="T73" fmla="*/ 64 h 140"/>
              <a:gd name="T74" fmla="*/ 65 w 140"/>
              <a:gd name="T75"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 y="65"/>
                </a:moveTo>
                <a:cubicBezTo>
                  <a:pt x="0" y="63"/>
                  <a:pt x="0" y="63"/>
                  <a:pt x="0" y="63"/>
                </a:cubicBezTo>
                <a:cubicBezTo>
                  <a:pt x="3" y="27"/>
                  <a:pt x="34" y="0"/>
                  <a:pt x="70" y="0"/>
                </a:cubicBezTo>
                <a:cubicBezTo>
                  <a:pt x="94" y="0"/>
                  <a:pt x="115" y="12"/>
                  <a:pt x="128" y="30"/>
                </a:cubicBezTo>
                <a:cubicBezTo>
                  <a:pt x="136" y="24"/>
                  <a:pt x="136" y="24"/>
                  <a:pt x="136" y="24"/>
                </a:cubicBezTo>
                <a:cubicBezTo>
                  <a:pt x="137" y="23"/>
                  <a:pt x="139" y="24"/>
                  <a:pt x="139" y="26"/>
                </a:cubicBezTo>
                <a:cubicBezTo>
                  <a:pt x="139" y="56"/>
                  <a:pt x="139" y="56"/>
                  <a:pt x="139" y="56"/>
                </a:cubicBezTo>
                <a:cubicBezTo>
                  <a:pt x="139" y="58"/>
                  <a:pt x="137" y="59"/>
                  <a:pt x="135" y="59"/>
                </a:cubicBezTo>
                <a:cubicBezTo>
                  <a:pt x="107" y="48"/>
                  <a:pt x="107" y="48"/>
                  <a:pt x="107" y="48"/>
                </a:cubicBezTo>
                <a:cubicBezTo>
                  <a:pt x="105" y="47"/>
                  <a:pt x="104" y="46"/>
                  <a:pt x="106" y="45"/>
                </a:cubicBezTo>
                <a:cubicBezTo>
                  <a:pt x="116" y="38"/>
                  <a:pt x="116" y="38"/>
                  <a:pt x="116" y="38"/>
                </a:cubicBezTo>
                <a:cubicBezTo>
                  <a:pt x="106" y="23"/>
                  <a:pt x="89" y="14"/>
                  <a:pt x="70" y="14"/>
                </a:cubicBezTo>
                <a:cubicBezTo>
                  <a:pt x="41" y="14"/>
                  <a:pt x="17" y="36"/>
                  <a:pt x="14" y="65"/>
                </a:cubicBezTo>
                <a:close/>
                <a:moveTo>
                  <a:pt x="126" y="75"/>
                </a:moveTo>
                <a:cubicBezTo>
                  <a:pt x="123" y="104"/>
                  <a:pt x="99" y="126"/>
                  <a:pt x="70" y="126"/>
                </a:cubicBezTo>
                <a:cubicBezTo>
                  <a:pt x="51" y="126"/>
                  <a:pt x="34" y="116"/>
                  <a:pt x="24" y="102"/>
                </a:cubicBezTo>
                <a:cubicBezTo>
                  <a:pt x="34" y="95"/>
                  <a:pt x="34" y="95"/>
                  <a:pt x="34" y="95"/>
                </a:cubicBezTo>
                <a:cubicBezTo>
                  <a:pt x="36" y="94"/>
                  <a:pt x="35" y="93"/>
                  <a:pt x="33" y="92"/>
                </a:cubicBezTo>
                <a:cubicBezTo>
                  <a:pt x="5" y="81"/>
                  <a:pt x="5" y="81"/>
                  <a:pt x="5" y="81"/>
                </a:cubicBezTo>
                <a:cubicBezTo>
                  <a:pt x="3" y="81"/>
                  <a:pt x="1" y="82"/>
                  <a:pt x="1" y="84"/>
                </a:cubicBezTo>
                <a:cubicBezTo>
                  <a:pt x="1" y="114"/>
                  <a:pt x="1" y="114"/>
                  <a:pt x="1" y="114"/>
                </a:cubicBezTo>
                <a:cubicBezTo>
                  <a:pt x="1" y="116"/>
                  <a:pt x="3" y="117"/>
                  <a:pt x="4" y="116"/>
                </a:cubicBezTo>
                <a:cubicBezTo>
                  <a:pt x="12" y="110"/>
                  <a:pt x="12" y="110"/>
                  <a:pt x="12" y="110"/>
                </a:cubicBezTo>
                <a:cubicBezTo>
                  <a:pt x="25" y="128"/>
                  <a:pt x="46" y="140"/>
                  <a:pt x="70" y="140"/>
                </a:cubicBezTo>
                <a:cubicBezTo>
                  <a:pt x="106" y="140"/>
                  <a:pt x="137" y="113"/>
                  <a:pt x="140" y="77"/>
                </a:cubicBezTo>
                <a:lnTo>
                  <a:pt x="126" y="75"/>
                </a:lnTo>
                <a:close/>
                <a:moveTo>
                  <a:pt x="70" y="36"/>
                </a:moveTo>
                <a:cubicBezTo>
                  <a:pt x="87" y="36"/>
                  <a:pt x="101" y="50"/>
                  <a:pt x="101" y="68"/>
                </a:cubicBezTo>
                <a:cubicBezTo>
                  <a:pt x="101" y="85"/>
                  <a:pt x="87" y="99"/>
                  <a:pt x="70" y="99"/>
                </a:cubicBezTo>
                <a:cubicBezTo>
                  <a:pt x="52" y="99"/>
                  <a:pt x="38" y="85"/>
                  <a:pt x="38" y="68"/>
                </a:cubicBezTo>
                <a:cubicBezTo>
                  <a:pt x="38" y="50"/>
                  <a:pt x="52" y="36"/>
                  <a:pt x="70" y="36"/>
                </a:cubicBezTo>
                <a:close/>
                <a:moveTo>
                  <a:pt x="74" y="49"/>
                </a:moveTo>
                <a:cubicBezTo>
                  <a:pt x="74" y="46"/>
                  <a:pt x="74" y="46"/>
                  <a:pt x="74" y="46"/>
                </a:cubicBezTo>
                <a:cubicBezTo>
                  <a:pt x="68" y="46"/>
                  <a:pt x="68" y="46"/>
                  <a:pt x="68" y="46"/>
                </a:cubicBezTo>
                <a:cubicBezTo>
                  <a:pt x="68" y="49"/>
                  <a:pt x="68" y="49"/>
                  <a:pt x="68" y="49"/>
                </a:cubicBezTo>
                <a:cubicBezTo>
                  <a:pt x="64" y="50"/>
                  <a:pt x="62" y="51"/>
                  <a:pt x="61" y="53"/>
                </a:cubicBezTo>
                <a:cubicBezTo>
                  <a:pt x="59" y="55"/>
                  <a:pt x="58" y="57"/>
                  <a:pt x="58" y="59"/>
                </a:cubicBezTo>
                <a:cubicBezTo>
                  <a:pt x="58" y="61"/>
                  <a:pt x="58" y="63"/>
                  <a:pt x="60" y="65"/>
                </a:cubicBezTo>
                <a:cubicBezTo>
                  <a:pt x="61" y="67"/>
                  <a:pt x="63" y="68"/>
                  <a:pt x="65" y="69"/>
                </a:cubicBezTo>
                <a:cubicBezTo>
                  <a:pt x="65" y="69"/>
                  <a:pt x="66" y="69"/>
                  <a:pt x="66" y="70"/>
                </a:cubicBezTo>
                <a:cubicBezTo>
                  <a:pt x="67" y="70"/>
                  <a:pt x="67" y="70"/>
                  <a:pt x="68" y="70"/>
                </a:cubicBezTo>
                <a:cubicBezTo>
                  <a:pt x="68" y="80"/>
                  <a:pt x="68" y="80"/>
                  <a:pt x="68" y="80"/>
                </a:cubicBezTo>
                <a:cubicBezTo>
                  <a:pt x="67" y="80"/>
                  <a:pt x="66" y="79"/>
                  <a:pt x="65" y="78"/>
                </a:cubicBezTo>
                <a:cubicBezTo>
                  <a:pt x="64" y="77"/>
                  <a:pt x="64" y="76"/>
                  <a:pt x="64" y="74"/>
                </a:cubicBezTo>
                <a:cubicBezTo>
                  <a:pt x="57" y="74"/>
                  <a:pt x="57" y="74"/>
                  <a:pt x="57" y="74"/>
                </a:cubicBezTo>
                <a:cubicBezTo>
                  <a:pt x="57" y="77"/>
                  <a:pt x="58" y="80"/>
                  <a:pt x="60" y="82"/>
                </a:cubicBezTo>
                <a:cubicBezTo>
                  <a:pt x="61" y="85"/>
                  <a:pt x="64" y="86"/>
                  <a:pt x="68" y="87"/>
                </a:cubicBezTo>
                <a:cubicBezTo>
                  <a:pt x="68" y="91"/>
                  <a:pt x="68" y="91"/>
                  <a:pt x="68" y="91"/>
                </a:cubicBezTo>
                <a:cubicBezTo>
                  <a:pt x="74" y="91"/>
                  <a:pt x="74" y="91"/>
                  <a:pt x="74" y="91"/>
                </a:cubicBezTo>
                <a:cubicBezTo>
                  <a:pt x="74" y="87"/>
                  <a:pt x="74" y="87"/>
                  <a:pt x="74" y="87"/>
                </a:cubicBezTo>
                <a:cubicBezTo>
                  <a:pt x="78" y="87"/>
                  <a:pt x="80" y="85"/>
                  <a:pt x="82" y="84"/>
                </a:cubicBezTo>
                <a:cubicBezTo>
                  <a:pt x="83" y="82"/>
                  <a:pt x="84" y="80"/>
                  <a:pt x="85" y="77"/>
                </a:cubicBezTo>
                <a:cubicBezTo>
                  <a:pt x="85" y="75"/>
                  <a:pt x="85" y="73"/>
                  <a:pt x="83" y="71"/>
                </a:cubicBezTo>
                <a:cubicBezTo>
                  <a:pt x="82" y="69"/>
                  <a:pt x="81" y="68"/>
                  <a:pt x="78" y="67"/>
                </a:cubicBezTo>
                <a:cubicBezTo>
                  <a:pt x="78" y="67"/>
                  <a:pt x="77" y="66"/>
                  <a:pt x="76" y="66"/>
                </a:cubicBezTo>
                <a:cubicBezTo>
                  <a:pt x="76" y="66"/>
                  <a:pt x="75" y="66"/>
                  <a:pt x="74" y="65"/>
                </a:cubicBezTo>
                <a:cubicBezTo>
                  <a:pt x="74" y="55"/>
                  <a:pt x="74" y="55"/>
                  <a:pt x="74" y="55"/>
                </a:cubicBezTo>
                <a:cubicBezTo>
                  <a:pt x="75" y="56"/>
                  <a:pt x="76" y="57"/>
                  <a:pt x="76" y="58"/>
                </a:cubicBezTo>
                <a:cubicBezTo>
                  <a:pt x="77" y="58"/>
                  <a:pt x="77" y="59"/>
                  <a:pt x="77" y="61"/>
                </a:cubicBezTo>
                <a:cubicBezTo>
                  <a:pt x="83" y="61"/>
                  <a:pt x="83" y="61"/>
                  <a:pt x="83" y="61"/>
                </a:cubicBezTo>
                <a:cubicBezTo>
                  <a:pt x="84" y="59"/>
                  <a:pt x="83" y="57"/>
                  <a:pt x="82" y="54"/>
                </a:cubicBezTo>
                <a:cubicBezTo>
                  <a:pt x="80" y="52"/>
                  <a:pt x="78" y="50"/>
                  <a:pt x="74" y="49"/>
                </a:cubicBezTo>
                <a:close/>
                <a:moveTo>
                  <a:pt x="74" y="81"/>
                </a:moveTo>
                <a:cubicBezTo>
                  <a:pt x="75" y="80"/>
                  <a:pt x="76" y="80"/>
                  <a:pt x="77" y="79"/>
                </a:cubicBezTo>
                <a:cubicBezTo>
                  <a:pt x="77" y="79"/>
                  <a:pt x="78" y="78"/>
                  <a:pt x="78" y="77"/>
                </a:cubicBezTo>
                <a:cubicBezTo>
                  <a:pt x="78" y="76"/>
                  <a:pt x="78" y="75"/>
                  <a:pt x="77" y="74"/>
                </a:cubicBezTo>
                <a:cubicBezTo>
                  <a:pt x="77" y="73"/>
                  <a:pt x="76" y="73"/>
                  <a:pt x="75" y="72"/>
                </a:cubicBezTo>
                <a:cubicBezTo>
                  <a:pt x="75" y="72"/>
                  <a:pt x="75" y="72"/>
                  <a:pt x="75" y="72"/>
                </a:cubicBezTo>
                <a:cubicBezTo>
                  <a:pt x="75" y="72"/>
                  <a:pt x="75" y="72"/>
                  <a:pt x="74" y="72"/>
                </a:cubicBezTo>
                <a:lnTo>
                  <a:pt x="74" y="81"/>
                </a:lnTo>
                <a:close/>
                <a:moveTo>
                  <a:pt x="65" y="57"/>
                </a:moveTo>
                <a:cubicBezTo>
                  <a:pt x="65" y="58"/>
                  <a:pt x="65" y="58"/>
                  <a:pt x="65" y="59"/>
                </a:cubicBezTo>
                <a:cubicBezTo>
                  <a:pt x="65" y="61"/>
                  <a:pt x="65" y="61"/>
                  <a:pt x="65" y="62"/>
                </a:cubicBezTo>
                <a:cubicBezTo>
                  <a:pt x="66" y="63"/>
                  <a:pt x="67" y="63"/>
                  <a:pt x="68" y="64"/>
                </a:cubicBezTo>
                <a:cubicBezTo>
                  <a:pt x="68" y="55"/>
                  <a:pt x="68" y="55"/>
                  <a:pt x="68" y="55"/>
                </a:cubicBezTo>
                <a:cubicBezTo>
                  <a:pt x="67" y="56"/>
                  <a:pt x="66" y="56"/>
                  <a:pt x="65" y="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cs typeface="+mn-ea"/>
              <a:sym typeface="+mn-lt"/>
            </a:endParaRPr>
          </a:p>
        </p:txBody>
      </p:sp>
      <p:sp>
        <p:nvSpPr>
          <p:cNvPr id="21526" name="文本框 89"/>
          <p:cNvSpPr txBox="1">
            <a:spLocks noChangeArrowheads="1"/>
          </p:cNvSpPr>
          <p:nvPr/>
        </p:nvSpPr>
        <p:spPr bwMode="auto">
          <a:xfrm>
            <a:off x="1193800" y="3505200"/>
            <a:ext cx="1854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400" b="1">
                <a:solidFill>
                  <a:srgbClr val="668E86"/>
                </a:solidFill>
                <a:latin typeface="+mn-lt"/>
                <a:ea typeface="+mn-ea"/>
                <a:cs typeface="+mn-ea"/>
                <a:sym typeface="+mn-lt"/>
              </a:rPr>
              <a:t>制造人气</a:t>
            </a:r>
            <a:endParaRPr lang="en-US" altLang="zh-CN" sz="2400" b="1">
              <a:solidFill>
                <a:srgbClr val="668E86"/>
              </a:solidFill>
              <a:latin typeface="+mn-lt"/>
              <a:ea typeface="+mn-ea"/>
              <a:cs typeface="+mn-ea"/>
              <a:sym typeface="+mn-lt"/>
            </a:endParaRPr>
          </a:p>
          <a:p>
            <a:pPr>
              <a:lnSpc>
                <a:spcPct val="150000"/>
              </a:lnSpc>
            </a:pPr>
            <a:r>
              <a:rPr lang="zh-CN" altLang="en-US" sz="1400">
                <a:solidFill>
                  <a:srgbClr val="7F7F7F"/>
                </a:solidFill>
                <a:latin typeface="+mn-lt"/>
                <a:ea typeface="+mn-ea"/>
                <a:cs typeface="+mn-ea"/>
                <a:sym typeface="+mn-lt"/>
              </a:rPr>
              <a:t>通过“水枪大战”活动吸引周边市民前来参与，为商场制造人气。</a:t>
            </a:r>
          </a:p>
        </p:txBody>
      </p:sp>
      <p:sp>
        <p:nvSpPr>
          <p:cNvPr id="21527" name="文本框 90"/>
          <p:cNvSpPr txBox="1">
            <a:spLocks noChangeArrowheads="1"/>
          </p:cNvSpPr>
          <p:nvPr/>
        </p:nvSpPr>
        <p:spPr bwMode="auto">
          <a:xfrm>
            <a:off x="3829050" y="3505200"/>
            <a:ext cx="1854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400" b="1">
                <a:solidFill>
                  <a:srgbClr val="ABCC87"/>
                </a:solidFill>
                <a:latin typeface="+mn-lt"/>
                <a:ea typeface="+mn-ea"/>
                <a:cs typeface="+mn-ea"/>
                <a:sym typeface="+mn-lt"/>
              </a:rPr>
              <a:t>蓄客引流</a:t>
            </a:r>
            <a:endParaRPr lang="en-US" altLang="zh-CN" sz="2400" b="1">
              <a:solidFill>
                <a:srgbClr val="ABCC87"/>
              </a:solidFill>
              <a:latin typeface="+mn-lt"/>
              <a:ea typeface="+mn-ea"/>
              <a:cs typeface="+mn-ea"/>
              <a:sym typeface="+mn-lt"/>
            </a:endParaRPr>
          </a:p>
          <a:p>
            <a:pPr>
              <a:lnSpc>
                <a:spcPct val="150000"/>
              </a:lnSpc>
            </a:pPr>
            <a:r>
              <a:rPr lang="zh-CN" altLang="en-US" sz="1400">
                <a:solidFill>
                  <a:srgbClr val="7F7F7F"/>
                </a:solidFill>
                <a:latin typeface="+mn-lt"/>
                <a:ea typeface="+mn-ea"/>
                <a:cs typeface="+mn-ea"/>
                <a:sym typeface="+mn-lt"/>
              </a:rPr>
              <a:t>通过活动，加深消费者对商场的记忆，为商场后续蓄客引流。</a:t>
            </a:r>
          </a:p>
        </p:txBody>
      </p:sp>
      <p:sp>
        <p:nvSpPr>
          <p:cNvPr id="21528" name="文本框 91"/>
          <p:cNvSpPr txBox="1">
            <a:spLocks noChangeArrowheads="1"/>
          </p:cNvSpPr>
          <p:nvPr/>
        </p:nvSpPr>
        <p:spPr bwMode="auto">
          <a:xfrm>
            <a:off x="6530975" y="3505200"/>
            <a:ext cx="21463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400" b="1">
                <a:solidFill>
                  <a:srgbClr val="668E86"/>
                </a:solidFill>
                <a:latin typeface="+mn-lt"/>
                <a:ea typeface="+mn-ea"/>
                <a:cs typeface="+mn-ea"/>
                <a:sym typeface="+mn-lt"/>
              </a:rPr>
              <a:t>树立品牌形象</a:t>
            </a:r>
            <a:endParaRPr lang="en-US" altLang="zh-CN" sz="2400" b="1">
              <a:solidFill>
                <a:srgbClr val="668E86"/>
              </a:solidFill>
              <a:latin typeface="+mn-lt"/>
              <a:ea typeface="+mn-ea"/>
              <a:cs typeface="+mn-ea"/>
              <a:sym typeface="+mn-lt"/>
            </a:endParaRPr>
          </a:p>
          <a:p>
            <a:pPr>
              <a:lnSpc>
                <a:spcPct val="150000"/>
              </a:lnSpc>
            </a:pPr>
            <a:r>
              <a:rPr lang="zh-CN" altLang="en-US" sz="1400">
                <a:solidFill>
                  <a:srgbClr val="7F7F7F"/>
                </a:solidFill>
                <a:latin typeface="+mn-lt"/>
                <a:ea typeface="+mn-ea"/>
                <a:cs typeface="+mn-ea"/>
                <a:sym typeface="+mn-lt"/>
              </a:rPr>
              <a:t>通过活动树立商场亲民新形象，吸引符合商场定位的目标消费者。</a:t>
            </a:r>
          </a:p>
        </p:txBody>
      </p:sp>
      <p:sp>
        <p:nvSpPr>
          <p:cNvPr id="21529" name="文本框 92"/>
          <p:cNvSpPr txBox="1">
            <a:spLocks noChangeArrowheads="1"/>
          </p:cNvSpPr>
          <p:nvPr/>
        </p:nvSpPr>
        <p:spPr bwMode="auto">
          <a:xfrm>
            <a:off x="9190038" y="3505200"/>
            <a:ext cx="2413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2400" b="1">
                <a:solidFill>
                  <a:srgbClr val="ABCC87"/>
                </a:solidFill>
                <a:latin typeface="+mn-lt"/>
                <a:ea typeface="+mn-ea"/>
                <a:cs typeface="+mn-ea"/>
                <a:sym typeface="+mn-lt"/>
              </a:rPr>
              <a:t>增加商场知名度</a:t>
            </a:r>
            <a:endParaRPr lang="en-US" altLang="zh-CN" sz="2400" b="1">
              <a:solidFill>
                <a:srgbClr val="ABCC87"/>
              </a:solidFill>
              <a:latin typeface="+mn-lt"/>
              <a:ea typeface="+mn-ea"/>
              <a:cs typeface="+mn-ea"/>
              <a:sym typeface="+mn-lt"/>
            </a:endParaRPr>
          </a:p>
          <a:p>
            <a:pPr>
              <a:lnSpc>
                <a:spcPct val="150000"/>
              </a:lnSpc>
            </a:pPr>
            <a:r>
              <a:rPr lang="zh-CN" altLang="en-US" sz="1400">
                <a:solidFill>
                  <a:srgbClr val="7F7F7F"/>
                </a:solidFill>
                <a:latin typeface="+mn-lt"/>
                <a:ea typeface="+mn-ea"/>
                <a:cs typeface="+mn-ea"/>
                <a:sym typeface="+mn-lt"/>
              </a:rPr>
              <a:t>通过活动辐射周边的消费者，增加商场曝光度，提升商场知名度。</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heckerboard(across)">
                                      <p:cBhvr>
                                        <p:cTn id="25" dur="500"/>
                                        <p:tgtEl>
                                          <p:spTgt spid="2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heckerboard(across)">
                                      <p:cBhvr>
                                        <p:cTn id="28" dur="500"/>
                                        <p:tgtEl>
                                          <p:spTgt spid="27"/>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heckerboard(across)">
                                      <p:cBhvr>
                                        <p:cTn id="31" dur="500"/>
                                        <p:tgtEl>
                                          <p:spTgt spid="2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heckerboard(across)">
                                      <p:cBhvr>
                                        <p:cTn id="34" dur="500"/>
                                        <p:tgtEl>
                                          <p:spTgt spid="2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heckerboard(across)">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 grpId="0" animBg="1"/>
      <p:bldP spid="4" grpId="0" animBg="1"/>
      <p:bldP spid="5" grpId="0" animBg="1"/>
      <p:bldP spid="6" grpId="0" animBg="1"/>
      <p:bldP spid="11" grpId="0" bldLvl="0" animBg="1"/>
      <p:bldP spid="12" grpId="0" bldLvl="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bwMode="auto">
          <a:xfrm>
            <a:off x="4570413" y="1717675"/>
            <a:ext cx="2659062" cy="882650"/>
            <a:chOff x="5319234" y="3882575"/>
            <a:chExt cx="2232341" cy="906049"/>
          </a:xfrm>
        </p:grpSpPr>
        <p:sp>
          <p:nvSpPr>
            <p:cNvPr id="8" name="矩形 7"/>
            <p:cNvSpPr/>
            <p:nvPr/>
          </p:nvSpPr>
          <p:spPr>
            <a:xfrm>
              <a:off x="5476497" y="4025978"/>
              <a:ext cx="2073745" cy="762646"/>
            </a:xfrm>
            <a:prstGeom prst="rect">
              <a:avLst/>
            </a:prstGeom>
            <a:solidFill>
              <a:schemeClr val="bg1"/>
            </a:solidFill>
            <a:ln>
              <a:solidFill>
                <a:schemeClr val="tx1">
                  <a:lumMod val="75000"/>
                  <a:lumOff val="25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sp>
          <p:nvSpPr>
            <p:cNvPr id="9" name="矩形 8"/>
            <p:cNvSpPr/>
            <p:nvPr/>
          </p:nvSpPr>
          <p:spPr>
            <a:xfrm>
              <a:off x="5319234" y="3882575"/>
              <a:ext cx="2073745" cy="762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cs typeface="+mn-ea"/>
                <a:sym typeface="+mn-lt"/>
              </a:endParaRPr>
            </a:p>
          </p:txBody>
        </p:sp>
        <p:cxnSp>
          <p:nvCxnSpPr>
            <p:cNvPr id="10" name="直线连接符 9"/>
            <p:cNvCxnSpPr/>
            <p:nvPr/>
          </p:nvCxnSpPr>
          <p:spPr>
            <a:xfrm flipH="1" flipV="1">
              <a:off x="5319234" y="4645221"/>
              <a:ext cx="161261"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flipH="1" flipV="1">
              <a:off x="7391646" y="3882575"/>
              <a:ext cx="159929" cy="14340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flipH="1" flipV="1">
              <a:off x="7383650" y="4638702"/>
              <a:ext cx="159929" cy="14177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a:spLocks noChangeArrowheads="1"/>
          </p:cNvSpPr>
          <p:nvPr/>
        </p:nvSpPr>
        <p:spPr bwMode="auto">
          <a:xfrm>
            <a:off x="4848225" y="1819275"/>
            <a:ext cx="2101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2800">
                <a:solidFill>
                  <a:srgbClr val="262626"/>
                </a:solidFill>
                <a:latin typeface="+mn-lt"/>
                <a:ea typeface="+mn-ea"/>
                <a:cs typeface="+mn-ea"/>
                <a:sym typeface="+mn-lt"/>
              </a:rPr>
              <a:t>第二部分</a:t>
            </a:r>
          </a:p>
        </p:txBody>
      </p:sp>
      <p:sp>
        <p:nvSpPr>
          <p:cNvPr id="19" name="文本框 18"/>
          <p:cNvSpPr txBox="1">
            <a:spLocks noChangeArrowheads="1"/>
          </p:cNvSpPr>
          <p:nvPr/>
        </p:nvSpPr>
        <p:spPr bwMode="auto">
          <a:xfrm>
            <a:off x="2840038" y="2951163"/>
            <a:ext cx="6118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6000">
                <a:solidFill>
                  <a:srgbClr val="404040"/>
                </a:solidFill>
                <a:latin typeface="+mn-lt"/>
                <a:ea typeface="+mn-ea"/>
                <a:cs typeface="+mn-ea"/>
                <a:sym typeface="+mn-lt"/>
              </a:rPr>
              <a:t>活动推广</a:t>
            </a:r>
          </a:p>
        </p:txBody>
      </p:sp>
      <p:sp>
        <p:nvSpPr>
          <p:cNvPr id="20" name="文本框 19"/>
          <p:cNvSpPr txBox="1">
            <a:spLocks noChangeArrowheads="1"/>
          </p:cNvSpPr>
          <p:nvPr/>
        </p:nvSpPr>
        <p:spPr bwMode="auto">
          <a:xfrm>
            <a:off x="2571750" y="4005263"/>
            <a:ext cx="66548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GB" altLang="zh-CN" sz="1100">
                <a:solidFill>
                  <a:srgbClr val="404040"/>
                </a:solidFill>
                <a:latin typeface="+mn-lt"/>
                <a:ea typeface="+mn-ea"/>
                <a:cs typeface="+mn-ea"/>
                <a:sym typeface="+mn-lt"/>
              </a:rPr>
              <a:t>your content is entered here, or by copying your text, select paste in this box and choose to retain only text. your content is typed here, or by copying your text, select paste in this box.</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loj1ww1">
      <a:majorFont>
        <a:latin typeface="Arial"/>
        <a:ea typeface="方正刻本仿宋简体"/>
        <a:cs typeface=""/>
      </a:majorFont>
      <a:minorFont>
        <a:latin typeface="Arial"/>
        <a:ea typeface="方正刻本仿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1684</Words>
  <Application>Microsoft Office PowerPoint</Application>
  <PresentationFormat>宽屏</PresentationFormat>
  <Paragraphs>181</Paragraphs>
  <Slides>42</Slides>
  <Notes>42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42</vt:i4>
      </vt:variant>
    </vt:vector>
  </HeadingPairs>
  <TitlesOfParts>
    <vt:vector size="48" baseType="lpstr">
      <vt:lpstr>等线</vt:lpstr>
      <vt:lpstr>等线</vt:lpstr>
      <vt:lpstr>方正汉真广标简体</vt:lpstr>
      <vt:lpstr>Arial</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邓 康</cp:lastModifiedBy>
  <cp:revision>682</cp:revision>
  <dcterms:created xsi:type="dcterms:W3CDTF">2018-06-17T04:53:00Z</dcterms:created>
  <dcterms:modified xsi:type="dcterms:W3CDTF">2022-03-07T14:28:43Z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61CFF3B109914927945F84FF776F41EE</vt:lpwstr>
  </property>
</Properties>
</file>